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2E8E0E-DC1C-4AB8-9561-EC4B5F93D05B}" v="2" dt="2022-05-12T12:13:09.4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2" autoAdjust="0"/>
    <p:restoredTop sz="94660"/>
  </p:normalViewPr>
  <p:slideViewPr>
    <p:cSldViewPr snapToGrid="0">
      <p:cViewPr varScale="1">
        <p:scale>
          <a:sx n="64" d="100"/>
          <a:sy n="64" d="100"/>
        </p:scale>
        <p:origin x="279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ojciech Skierucha" userId="09d2dd610c20ee1b" providerId="LiveId" clId="{A72E8E0E-DC1C-4AB8-9561-EC4B5F93D05B}"/>
    <pc:docChg chg="undo custSel modSld">
      <pc:chgData name="Wojciech Skierucha" userId="09d2dd610c20ee1b" providerId="LiveId" clId="{A72E8E0E-DC1C-4AB8-9561-EC4B5F93D05B}" dt="2022-05-13T06:46:28.885" v="50" actId="20577"/>
      <pc:docMkLst>
        <pc:docMk/>
      </pc:docMkLst>
      <pc:sldChg chg="addSp delSp modSp mod">
        <pc:chgData name="Wojciech Skierucha" userId="09d2dd610c20ee1b" providerId="LiveId" clId="{A72E8E0E-DC1C-4AB8-9561-EC4B5F93D05B}" dt="2022-05-13T06:46:28.885" v="50" actId="20577"/>
        <pc:sldMkLst>
          <pc:docMk/>
          <pc:sldMk cId="1272269907" sldId="257"/>
        </pc:sldMkLst>
        <pc:spChg chg="mod">
          <ac:chgData name="Wojciech Skierucha" userId="09d2dd610c20ee1b" providerId="LiveId" clId="{A72E8E0E-DC1C-4AB8-9561-EC4B5F93D05B}" dt="2022-05-12T12:15:51.202" v="35" actId="1035"/>
          <ac:spMkLst>
            <pc:docMk/>
            <pc:sldMk cId="1272269907" sldId="257"/>
            <ac:spMk id="2" creationId="{7DC97E69-7CAE-4119-B40D-7D85D0BBF134}"/>
          </ac:spMkLst>
        </pc:spChg>
        <pc:spChg chg="mod">
          <ac:chgData name="Wojciech Skierucha" userId="09d2dd610c20ee1b" providerId="LiveId" clId="{A72E8E0E-DC1C-4AB8-9561-EC4B5F93D05B}" dt="2022-05-13T06:46:28.885" v="50" actId="20577"/>
          <ac:spMkLst>
            <pc:docMk/>
            <pc:sldMk cId="1272269907" sldId="257"/>
            <ac:spMk id="8" creationId="{74ADCD46-3546-4CFA-B99A-E23FE95239F1}"/>
          </ac:spMkLst>
        </pc:spChg>
        <pc:picChg chg="add del mod">
          <ac:chgData name="Wojciech Skierucha" userId="09d2dd610c20ee1b" providerId="LiveId" clId="{A72E8E0E-DC1C-4AB8-9561-EC4B5F93D05B}" dt="2022-05-12T12:12:41.298" v="2" actId="478"/>
          <ac:picMkLst>
            <pc:docMk/>
            <pc:sldMk cId="1272269907" sldId="257"/>
            <ac:picMk id="4" creationId="{61255021-014B-D798-D718-201F23BAC13B}"/>
          </ac:picMkLst>
        </pc:picChg>
        <pc:picChg chg="add del mod">
          <ac:chgData name="Wojciech Skierucha" userId="09d2dd610c20ee1b" providerId="LiveId" clId="{A72E8E0E-DC1C-4AB8-9561-EC4B5F93D05B}" dt="2022-05-12T12:13:36.565" v="7" actId="478"/>
          <ac:picMkLst>
            <pc:docMk/>
            <pc:sldMk cId="1272269907" sldId="257"/>
            <ac:picMk id="6" creationId="{907FEEA8-ABD3-651F-13B8-14CE3DA9E11C}"/>
          </ac:picMkLst>
        </pc:picChg>
        <pc:picChg chg="add mod">
          <ac:chgData name="Wojciech Skierucha" userId="09d2dd610c20ee1b" providerId="LiveId" clId="{A72E8E0E-DC1C-4AB8-9561-EC4B5F93D05B}" dt="2022-05-12T12:14:30.026" v="13" actId="1076"/>
          <ac:picMkLst>
            <pc:docMk/>
            <pc:sldMk cId="1272269907" sldId="257"/>
            <ac:picMk id="10" creationId="{1062A175-E0C8-0EA8-E631-D6BD8E3F7AD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499373"/>
            <a:ext cx="5143500" cy="3183467"/>
          </a:xfrm>
        </p:spPr>
        <p:txBody>
          <a:bodyPr anchor="b">
            <a:normAutofit/>
          </a:bodyPr>
          <a:lstStyle>
            <a:lvl1pPr algn="ctr">
              <a:defRPr sz="3375"/>
            </a:lvl1pPr>
          </a:lstStyle>
          <a:p>
            <a:r>
              <a:rPr lang="zh-CN" altLang="en-US"/>
              <a:t>单击此处编辑母版标题样式</a:t>
            </a:r>
            <a:endParaRPr lang="en-US" dirty="0"/>
          </a:p>
        </p:txBody>
      </p:sp>
      <p:sp>
        <p:nvSpPr>
          <p:cNvPr id="3" name="Subtitle 2"/>
          <p:cNvSpPr>
            <a:spLocks noGrp="1"/>
          </p:cNvSpPr>
          <p:nvPr>
            <p:ph type="subTitle" idx="1"/>
          </p:nvPr>
        </p:nvSpPr>
        <p:spPr>
          <a:xfrm>
            <a:off x="857250" y="4802717"/>
            <a:ext cx="5143500" cy="2207683"/>
          </a:xfrm>
        </p:spPr>
        <p:txBody>
          <a:bodyPr>
            <a:normAutofit/>
          </a:bodyPr>
          <a:lstStyle>
            <a:lvl1pPr marL="0" indent="0" algn="ctr">
              <a:buNone/>
              <a:defRPr sz="1350">
                <a:solidFill>
                  <a:schemeClr val="tx1">
                    <a:lumMod val="75000"/>
                    <a:lumOff val="25000"/>
                  </a:schemeClr>
                </a:solidFill>
              </a:defRPr>
            </a:lvl1pPr>
            <a:lvl2pPr marL="257175" indent="0" algn="ctr">
              <a:buNone/>
              <a:defRPr sz="1575"/>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8E0BB111-DB18-46E4-9452-C013DAE8E654}" type="datetimeFigureOut">
              <a:rPr lang="zh-CN" altLang="en-US" smtClean="0"/>
              <a:t>2022/5/13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660DBDF-C1BE-4CFC-B5CF-534BDE578AA6}" type="slidenum">
              <a:rPr lang="zh-CN" altLang="en-US" smtClean="0"/>
              <a:t>‹#›</a:t>
            </a:fld>
            <a:endParaRPr lang="zh-CN" altLang="en-US"/>
          </a:p>
        </p:txBody>
      </p:sp>
    </p:spTree>
    <p:extLst>
      <p:ext uri="{BB962C8B-B14F-4D97-AF65-F5344CB8AC3E}">
        <p14:creationId xmlns:p14="http://schemas.microsoft.com/office/powerpoint/2010/main" val="2450962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E0BB111-DB18-46E4-9452-C013DAE8E654}" type="datetimeFigureOut">
              <a:rPr lang="zh-CN" altLang="en-US" smtClean="0"/>
              <a:t>2022/5/13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660DBDF-C1BE-4CFC-B5CF-534BDE578AA6}" type="slidenum">
              <a:rPr lang="zh-CN" altLang="en-US" smtClean="0"/>
              <a:t>‹#›</a:t>
            </a:fld>
            <a:endParaRPr lang="zh-CN" altLang="en-US"/>
          </a:p>
        </p:txBody>
      </p:sp>
    </p:spTree>
    <p:extLst>
      <p:ext uri="{BB962C8B-B14F-4D97-AF65-F5344CB8AC3E}">
        <p14:creationId xmlns:p14="http://schemas.microsoft.com/office/powerpoint/2010/main" val="55223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480483"/>
            <a:ext cx="1478756" cy="7749117"/>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471487" y="480483"/>
            <a:ext cx="4350544" cy="7749116"/>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10"/>
          </p:nvPr>
        </p:nvSpPr>
        <p:spPr/>
        <p:txBody>
          <a:bodyPr/>
          <a:lstStyle/>
          <a:p>
            <a:fld id="{8E0BB111-DB18-46E4-9452-C013DAE8E654}" type="datetimeFigureOut">
              <a:rPr lang="zh-CN" altLang="en-US" smtClean="0"/>
              <a:t>2022/5/13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660DBDF-C1BE-4CFC-B5CF-534BDE578AA6}" type="slidenum">
              <a:rPr lang="zh-CN" altLang="en-US" smtClean="0"/>
              <a:t>‹#›</a:t>
            </a:fld>
            <a:endParaRPr lang="zh-CN" altLang="en-US"/>
          </a:p>
        </p:txBody>
      </p:sp>
    </p:spTree>
    <p:extLst>
      <p:ext uri="{BB962C8B-B14F-4D97-AF65-F5344CB8AC3E}">
        <p14:creationId xmlns:p14="http://schemas.microsoft.com/office/powerpoint/2010/main" val="623004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E0BB111-DB18-46E4-9452-C013DAE8E654}" type="datetimeFigureOut">
              <a:rPr lang="zh-CN" altLang="en-US" smtClean="0"/>
              <a:t>2022/5/13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660DBDF-C1BE-4CFC-B5CF-534BDE578AA6}" type="slidenum">
              <a:rPr lang="zh-CN" altLang="en-US" smtClean="0"/>
              <a:t>‹#›</a:t>
            </a:fld>
            <a:endParaRPr lang="zh-CN" altLang="en-US"/>
          </a:p>
        </p:txBody>
      </p:sp>
    </p:spTree>
    <p:extLst>
      <p:ext uri="{BB962C8B-B14F-4D97-AF65-F5344CB8AC3E}">
        <p14:creationId xmlns:p14="http://schemas.microsoft.com/office/powerpoint/2010/main" val="4257631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67916" y="2283231"/>
            <a:ext cx="5915025" cy="3801611"/>
          </a:xfrm>
        </p:spPr>
        <p:txBody>
          <a:bodyPr anchor="b">
            <a:normAutofit/>
          </a:bodyPr>
          <a:lstStyle>
            <a:lvl1pPr>
              <a:defRPr sz="3375" b="0"/>
            </a:lvl1pPr>
          </a:lstStyle>
          <a:p>
            <a:r>
              <a:rPr lang="zh-CN" altLang="en-US"/>
              <a:t>单击此处编辑母版标题样式</a:t>
            </a:r>
            <a:endParaRPr lang="en-US" dirty="0"/>
          </a:p>
        </p:txBody>
      </p:sp>
      <p:sp>
        <p:nvSpPr>
          <p:cNvPr id="3" name="Text Placeholder 2"/>
          <p:cNvSpPr>
            <a:spLocks noGrp="1"/>
          </p:cNvSpPr>
          <p:nvPr>
            <p:ph type="body" idx="1"/>
          </p:nvPr>
        </p:nvSpPr>
        <p:spPr>
          <a:xfrm>
            <a:off x="467916" y="6070178"/>
            <a:ext cx="5915025" cy="2000249"/>
          </a:xfrm>
        </p:spPr>
        <p:txBody>
          <a:bodyPr anchor="t">
            <a:normAutofit/>
          </a:bodyPr>
          <a:lstStyle>
            <a:lvl1pPr marL="0" indent="0">
              <a:buNone/>
              <a:defRPr sz="1350">
                <a:solidFill>
                  <a:schemeClr val="tx1">
                    <a:lumMod val="75000"/>
                    <a:lumOff val="25000"/>
                  </a:schemeClr>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E0BB111-DB18-46E4-9452-C013DAE8E654}" type="datetimeFigureOut">
              <a:rPr lang="zh-CN" altLang="en-US" smtClean="0"/>
              <a:t>2022/5/13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660DBDF-C1BE-4CFC-B5CF-534BDE578AA6}" type="slidenum">
              <a:rPr lang="zh-CN" altLang="en-US" smtClean="0"/>
              <a:t>‹#›</a:t>
            </a:fld>
            <a:endParaRPr lang="zh-CN" altLang="en-US"/>
          </a:p>
        </p:txBody>
      </p:sp>
    </p:spTree>
    <p:extLst>
      <p:ext uri="{BB962C8B-B14F-4D97-AF65-F5344CB8AC3E}">
        <p14:creationId xmlns:p14="http://schemas.microsoft.com/office/powerpoint/2010/main" val="2803297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475384" y="2438401"/>
            <a:ext cx="2914650" cy="580178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3471863" y="2438401"/>
            <a:ext cx="2914650" cy="580178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8E0BB111-DB18-46E4-9452-C013DAE8E654}" type="datetimeFigureOut">
              <a:rPr lang="zh-CN" altLang="en-US" smtClean="0"/>
              <a:t>2022/5/13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660DBDF-C1BE-4CFC-B5CF-534BDE578AA6}" type="slidenum">
              <a:rPr lang="zh-CN" altLang="en-US" smtClean="0"/>
              <a:t>‹#›</a:t>
            </a:fld>
            <a:endParaRPr lang="zh-CN" altLang="en-US"/>
          </a:p>
        </p:txBody>
      </p:sp>
    </p:spTree>
    <p:extLst>
      <p:ext uri="{BB962C8B-B14F-4D97-AF65-F5344CB8AC3E}">
        <p14:creationId xmlns:p14="http://schemas.microsoft.com/office/powerpoint/2010/main" val="2149645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5384" y="2242467"/>
            <a:ext cx="2900363" cy="1100932"/>
          </a:xfrm>
        </p:spPr>
        <p:txBody>
          <a:bodyPr anchor="b">
            <a:normAutofit/>
          </a:bodyPr>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a:t>单击此处编辑母版文本样式</a:t>
            </a:r>
          </a:p>
        </p:txBody>
      </p:sp>
      <p:sp>
        <p:nvSpPr>
          <p:cNvPr id="4" name="Content Placeholder 3"/>
          <p:cNvSpPr>
            <a:spLocks noGrp="1"/>
          </p:cNvSpPr>
          <p:nvPr>
            <p:ph sz="half" idx="2"/>
          </p:nvPr>
        </p:nvSpPr>
        <p:spPr>
          <a:xfrm>
            <a:off x="475384" y="3343401"/>
            <a:ext cx="2900363" cy="490736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3471863" y="2242468"/>
            <a:ext cx="2914651" cy="1100931"/>
          </a:xfrm>
        </p:spPr>
        <p:txBody>
          <a:bodyPr anchor="b"/>
          <a:lstStyle>
            <a:lvl1pPr marL="0" indent="0">
              <a:spcBef>
                <a:spcPts val="0"/>
              </a:spcBef>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a:t>单击此处编辑母版文本样式</a:t>
            </a:r>
          </a:p>
        </p:txBody>
      </p:sp>
      <p:sp>
        <p:nvSpPr>
          <p:cNvPr id="6" name="Content Placeholder 5"/>
          <p:cNvSpPr>
            <a:spLocks noGrp="1"/>
          </p:cNvSpPr>
          <p:nvPr>
            <p:ph sz="quarter" idx="4"/>
          </p:nvPr>
        </p:nvSpPr>
        <p:spPr>
          <a:xfrm>
            <a:off x="3471863" y="3343401"/>
            <a:ext cx="2914651" cy="490736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7" name="Date Placeholder 6"/>
          <p:cNvSpPr>
            <a:spLocks noGrp="1"/>
          </p:cNvSpPr>
          <p:nvPr>
            <p:ph type="dt" sz="half" idx="10"/>
          </p:nvPr>
        </p:nvSpPr>
        <p:spPr/>
        <p:txBody>
          <a:bodyPr/>
          <a:lstStyle/>
          <a:p>
            <a:fld id="{8E0BB111-DB18-46E4-9452-C013DAE8E654}" type="datetimeFigureOut">
              <a:rPr lang="zh-CN" altLang="en-US" smtClean="0"/>
              <a:t>2022/5/13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7660DBDF-C1BE-4CFC-B5CF-534BDE578AA6}" type="slidenum">
              <a:rPr lang="zh-CN" altLang="en-US" smtClean="0"/>
              <a:t>‹#›</a:t>
            </a:fld>
            <a:endParaRPr lang="zh-CN" altLang="en-US"/>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extLst>
      <p:ext uri="{BB962C8B-B14F-4D97-AF65-F5344CB8AC3E}">
        <p14:creationId xmlns:p14="http://schemas.microsoft.com/office/powerpoint/2010/main" val="2820235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E0BB111-DB18-46E4-9452-C013DAE8E654}" type="datetimeFigureOut">
              <a:rPr lang="zh-CN" altLang="en-US" smtClean="0"/>
              <a:t>2022/5/13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660DBDF-C1BE-4CFC-B5CF-534BDE578AA6}" type="slidenum">
              <a:rPr lang="zh-CN" altLang="en-US" smtClean="0"/>
              <a:t>‹#›</a:t>
            </a:fld>
            <a:endParaRPr lang="zh-CN" altLang="en-US"/>
          </a:p>
        </p:txBody>
      </p:sp>
      <p:sp>
        <p:nvSpPr>
          <p:cNvPr id="6" name="Title 5"/>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289230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0BB111-DB18-46E4-9452-C013DAE8E654}" type="datetimeFigureOut">
              <a:rPr lang="zh-CN" altLang="en-US" smtClean="0"/>
              <a:t>2022/5/13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7660DBDF-C1BE-4CFC-B5CF-534BDE578AA6}" type="slidenum">
              <a:rPr lang="zh-CN" altLang="en-US" smtClean="0"/>
              <a:t>‹#›</a:t>
            </a:fld>
            <a:endParaRPr lang="zh-CN" altLang="en-US"/>
          </a:p>
        </p:txBody>
      </p:sp>
    </p:spTree>
    <p:extLst>
      <p:ext uri="{BB962C8B-B14F-4D97-AF65-F5344CB8AC3E}">
        <p14:creationId xmlns:p14="http://schemas.microsoft.com/office/powerpoint/2010/main" val="3133813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73202" y="609601"/>
            <a:ext cx="2211705" cy="2133596"/>
          </a:xfrm>
        </p:spPr>
        <p:txBody>
          <a:bodyPr anchor="b">
            <a:normAutofit/>
          </a:bodyPr>
          <a:lstStyle>
            <a:lvl1pPr>
              <a:defRPr sz="1800" b="0"/>
            </a:lvl1pPr>
          </a:lstStyle>
          <a:p>
            <a:r>
              <a:rPr lang="zh-CN" altLang="en-US"/>
              <a:t>单击此处编辑母版标题样式</a:t>
            </a:r>
            <a:endParaRPr lang="en-US" dirty="0"/>
          </a:p>
        </p:txBody>
      </p:sp>
      <p:sp>
        <p:nvSpPr>
          <p:cNvPr id="3" name="Content Placeholder 2"/>
          <p:cNvSpPr>
            <a:spLocks noGrp="1"/>
          </p:cNvSpPr>
          <p:nvPr>
            <p:ph idx="1"/>
          </p:nvPr>
        </p:nvSpPr>
        <p:spPr>
          <a:xfrm>
            <a:off x="2914650" y="1320800"/>
            <a:ext cx="3471863" cy="6502400"/>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473202" y="2743199"/>
            <a:ext cx="2211705" cy="5080001"/>
          </a:xfrm>
        </p:spPr>
        <p:txBody>
          <a:bodyPr>
            <a:normAutofit/>
          </a:bodyPr>
          <a:lstStyle>
            <a:lvl1pPr marL="0" indent="0">
              <a:lnSpc>
                <a:spcPct val="90000"/>
              </a:lnSpc>
              <a:buNone/>
              <a:defRPr sz="90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E0BB111-DB18-46E4-9452-C013DAE8E654}" type="datetimeFigureOut">
              <a:rPr lang="zh-CN" altLang="en-US" smtClean="0"/>
              <a:t>2022/5/13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660DBDF-C1BE-4CFC-B5CF-534BDE578AA6}" type="slidenum">
              <a:rPr lang="zh-CN" altLang="en-US" smtClean="0"/>
              <a:t>‹#›</a:t>
            </a:fld>
            <a:endParaRPr lang="zh-CN" altLang="en-US"/>
          </a:p>
        </p:txBody>
      </p:sp>
    </p:spTree>
    <p:extLst>
      <p:ext uri="{BB962C8B-B14F-4D97-AF65-F5344CB8AC3E}">
        <p14:creationId xmlns:p14="http://schemas.microsoft.com/office/powerpoint/2010/main" val="39582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3202" y="609600"/>
            <a:ext cx="2211705" cy="2133600"/>
          </a:xfrm>
        </p:spPr>
        <p:txBody>
          <a:bodyPr anchor="b">
            <a:normAutofit/>
          </a:bodyPr>
          <a:lstStyle>
            <a:lvl1pPr>
              <a:defRPr sz="1800" b="0"/>
            </a:lvl1pPr>
          </a:lstStyle>
          <a:p>
            <a:r>
              <a:rPr lang="zh-CN" altLang="en-US"/>
              <a:t>单击此处编辑母版标题样式</a:t>
            </a:r>
            <a:endParaRPr lang="en-US" dirty="0"/>
          </a:p>
        </p:txBody>
      </p:sp>
      <p:sp>
        <p:nvSpPr>
          <p:cNvPr id="3" name="Picture Placeholder 2"/>
          <p:cNvSpPr>
            <a:spLocks noGrp="1"/>
          </p:cNvSpPr>
          <p:nvPr>
            <p:ph type="pic" idx="1"/>
          </p:nvPr>
        </p:nvSpPr>
        <p:spPr>
          <a:xfrm>
            <a:off x="2914650" y="1320800"/>
            <a:ext cx="3471863" cy="6502400"/>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zh-CN" altLang="en-US"/>
              <a:t>单击图标添加图片</a:t>
            </a:r>
            <a:endParaRPr lang="en-US" dirty="0"/>
          </a:p>
        </p:txBody>
      </p:sp>
      <p:sp>
        <p:nvSpPr>
          <p:cNvPr id="4" name="Text Placeholder 3"/>
          <p:cNvSpPr>
            <a:spLocks noGrp="1"/>
          </p:cNvSpPr>
          <p:nvPr>
            <p:ph type="body" sz="half" idx="2"/>
          </p:nvPr>
        </p:nvSpPr>
        <p:spPr>
          <a:xfrm>
            <a:off x="473202" y="2743200"/>
            <a:ext cx="2211705" cy="5080000"/>
          </a:xfrm>
        </p:spPr>
        <p:txBody>
          <a:bodyPr>
            <a:normAutofit/>
          </a:bodyPr>
          <a:lstStyle>
            <a:lvl1pPr marL="0" indent="0">
              <a:lnSpc>
                <a:spcPct val="90000"/>
              </a:lnSpc>
              <a:buNone/>
              <a:defRPr sz="900"/>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E0BB111-DB18-46E4-9452-C013DAE8E654}" type="datetimeFigureOut">
              <a:rPr lang="zh-CN" altLang="en-US" smtClean="0"/>
              <a:t>2022/5/13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660DBDF-C1BE-4CFC-B5CF-534BDE578AA6}" type="slidenum">
              <a:rPr lang="zh-CN" altLang="en-US" smtClean="0"/>
              <a:t>‹#›</a:t>
            </a:fld>
            <a:endParaRPr lang="zh-CN" altLang="en-US"/>
          </a:p>
        </p:txBody>
      </p:sp>
    </p:spTree>
    <p:extLst>
      <p:ext uri="{BB962C8B-B14F-4D97-AF65-F5344CB8AC3E}">
        <p14:creationId xmlns:p14="http://schemas.microsoft.com/office/powerpoint/2010/main" val="438231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5384" y="487680"/>
            <a:ext cx="5915025" cy="176741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75384" y="2438401"/>
            <a:ext cx="5915025" cy="580178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19">
                <a:solidFill>
                  <a:schemeClr val="tx1">
                    <a:lumMod val="65000"/>
                    <a:lumOff val="35000"/>
                  </a:schemeClr>
                </a:solidFill>
              </a:defRPr>
            </a:lvl1pPr>
          </a:lstStyle>
          <a:p>
            <a:fld id="{8E0BB111-DB18-46E4-9452-C013DAE8E654}" type="datetimeFigureOut">
              <a:rPr lang="zh-CN" altLang="en-US" smtClean="0"/>
              <a:t>2022/5/13</a:t>
            </a:fld>
            <a:endParaRPr lang="zh-CN" altLang="en-US"/>
          </a:p>
        </p:txBody>
      </p:sp>
      <p:sp>
        <p:nvSpPr>
          <p:cNvPr id="5" name="Footer Placeholder 4"/>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19">
                <a:solidFill>
                  <a:schemeClr val="tx1">
                    <a:lumMod val="65000"/>
                    <a:lumOff val="35000"/>
                  </a:schemeClr>
                </a:solidFill>
              </a:defRPr>
            </a:lvl1pPr>
          </a:lstStyle>
          <a:p>
            <a:endParaRPr lang="zh-CN" altLang="en-US"/>
          </a:p>
        </p:txBody>
      </p:sp>
      <p:sp>
        <p:nvSpPr>
          <p:cNvPr id="6" name="Slide Number Placeholder 5"/>
          <p:cNvSpPr>
            <a:spLocks noGrp="1"/>
          </p:cNvSpPr>
          <p:nvPr>
            <p:ph type="sldNum" sz="quarter" idx="4"/>
          </p:nvPr>
        </p:nvSpPr>
        <p:spPr>
          <a:xfrm>
            <a:off x="4847359" y="8475134"/>
            <a:ext cx="1543050" cy="486833"/>
          </a:xfrm>
          <a:prstGeom prst="rect">
            <a:avLst/>
          </a:prstGeom>
        </p:spPr>
        <p:txBody>
          <a:bodyPr vert="horz" lIns="91440" tIns="45720" rIns="91440" bIns="45720" rtlCol="0" anchor="ctr"/>
          <a:lstStyle>
            <a:lvl1pPr algn="r">
              <a:defRPr sz="619">
                <a:solidFill>
                  <a:schemeClr val="tx1">
                    <a:tint val="75000"/>
                  </a:schemeClr>
                </a:solidFill>
              </a:defRPr>
            </a:lvl1pPr>
          </a:lstStyle>
          <a:p>
            <a:fld id="{7660DBDF-C1BE-4CFC-B5CF-534BDE578AA6}" type="slidenum">
              <a:rPr lang="zh-CN" altLang="en-US" smtClean="0"/>
              <a:t>‹#›</a:t>
            </a:fld>
            <a:endParaRPr lang="zh-CN" altLang="en-US"/>
          </a:p>
        </p:txBody>
      </p:sp>
    </p:spTree>
    <p:extLst>
      <p:ext uri="{BB962C8B-B14F-4D97-AF65-F5344CB8AC3E}">
        <p14:creationId xmlns:p14="http://schemas.microsoft.com/office/powerpoint/2010/main" val="23020728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Wingdings 2" pitchFamily="18" charset="2"/>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Wingdings 2" pitchFamily="18" charset="2"/>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Wingdings 2" pitchFamily="18" charset="2"/>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Wingdings 2" pitchFamily="18" charset="2"/>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Wingdings 2" pitchFamily="18" charset="2"/>
        <a:buChar char=""/>
        <a:defRPr sz="1013" kern="1200">
          <a:solidFill>
            <a:schemeClr val="tx1"/>
          </a:solidFill>
          <a:latin typeface="+mn-lt"/>
          <a:ea typeface="+mn-ea"/>
          <a:cs typeface="+mn-cs"/>
        </a:defRPr>
      </a:lvl5pPr>
      <a:lvl6pPr marL="1414463" indent="-128588" algn="l" defTabSz="514350" rtl="0" eaLnBrk="1" latinLnBrk="0" hangingPunct="1">
        <a:spcBef>
          <a:spcPct val="20000"/>
        </a:spcBef>
        <a:buFont typeface="Wingdings 2" pitchFamily="18" charset="2"/>
        <a:buChar char=""/>
        <a:defRPr sz="1013" kern="1200">
          <a:solidFill>
            <a:schemeClr val="tx1"/>
          </a:solidFill>
          <a:latin typeface="+mn-lt"/>
          <a:ea typeface="+mn-ea"/>
          <a:cs typeface="+mn-cs"/>
        </a:defRPr>
      </a:lvl6pPr>
      <a:lvl7pPr marL="1671638" indent="-128588" algn="l" defTabSz="514350" rtl="0" eaLnBrk="1" latinLnBrk="0" hangingPunct="1">
        <a:spcBef>
          <a:spcPct val="20000"/>
        </a:spcBef>
        <a:buFont typeface="Wingdings 2" pitchFamily="18" charset="2"/>
        <a:buChar char=""/>
        <a:defRPr sz="1013" kern="1200">
          <a:solidFill>
            <a:schemeClr val="tx1"/>
          </a:solidFill>
          <a:latin typeface="+mn-lt"/>
          <a:ea typeface="+mn-ea"/>
          <a:cs typeface="+mn-cs"/>
        </a:defRPr>
      </a:lvl7pPr>
      <a:lvl8pPr marL="1928813" indent="-128588" algn="l" defTabSz="514350" rtl="0" eaLnBrk="1" latinLnBrk="0" hangingPunct="1">
        <a:spcBef>
          <a:spcPct val="20000"/>
        </a:spcBef>
        <a:buFont typeface="Wingdings 2" pitchFamily="18" charset="2"/>
        <a:buChar char=""/>
        <a:defRPr sz="1013" kern="1200">
          <a:solidFill>
            <a:schemeClr val="tx1"/>
          </a:solidFill>
          <a:latin typeface="+mn-lt"/>
          <a:ea typeface="+mn-ea"/>
          <a:cs typeface="+mn-cs"/>
        </a:defRPr>
      </a:lvl8pPr>
      <a:lvl9pPr marL="2185988" indent="-128588" algn="l" defTabSz="514350" rtl="0" eaLnBrk="1" latinLnBrk="0" hangingPunct="1">
        <a:spcBef>
          <a:spcPct val="20000"/>
        </a:spcBef>
        <a:buFont typeface="Wingdings 2" pitchFamily="18" charset="2"/>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a:extLst>
              <a:ext uri="{FF2B5EF4-FFF2-40B4-BE49-F238E27FC236}">
                <a16:creationId xmlns:a16="http://schemas.microsoft.com/office/drawing/2014/main" id="{8B321925-255E-4EE3-9FDF-F32047993FF5}"/>
              </a:ext>
            </a:extLst>
          </p:cNvPr>
          <p:cNvSpPr/>
          <p:nvPr/>
        </p:nvSpPr>
        <p:spPr>
          <a:xfrm>
            <a:off x="-2269" y="730222"/>
            <a:ext cx="6858000" cy="8413778"/>
          </a:xfrm>
          <a:prstGeom prst="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74ADCD46-3546-4CFA-B99A-E23FE95239F1}"/>
              </a:ext>
            </a:extLst>
          </p:cNvPr>
          <p:cNvSpPr txBox="1"/>
          <p:nvPr/>
        </p:nvSpPr>
        <p:spPr>
          <a:xfrm>
            <a:off x="3895596" y="102796"/>
            <a:ext cx="2902911" cy="707886"/>
          </a:xfrm>
          <a:prstGeom prst="rect">
            <a:avLst/>
          </a:prstGeom>
          <a:noFill/>
        </p:spPr>
        <p:txBody>
          <a:bodyPr wrap="square" rtlCol="0">
            <a:spAutoFit/>
          </a:bodyPr>
          <a:lstStyle/>
          <a:p>
            <a:pPr algn="ctr"/>
            <a:r>
              <a:rPr lang="en-US" altLang="zh-CN" sz="4000" b="1" dirty="0">
                <a:solidFill>
                  <a:schemeClr val="accent5">
                    <a:lumMod val="50000"/>
                  </a:schemeClr>
                </a:solidFill>
                <a:latin typeface="Agency FB" panose="020B0503020202020204" pitchFamily="34" charset="0"/>
              </a:rPr>
              <a:t>Seminar</a:t>
            </a:r>
          </a:p>
        </p:txBody>
      </p:sp>
      <p:sp>
        <p:nvSpPr>
          <p:cNvPr id="9" name="文本框 8">
            <a:extLst>
              <a:ext uri="{FF2B5EF4-FFF2-40B4-BE49-F238E27FC236}">
                <a16:creationId xmlns:a16="http://schemas.microsoft.com/office/drawing/2014/main" id="{903E9FDA-3506-4DEB-A889-A98C79D0C93B}"/>
              </a:ext>
            </a:extLst>
          </p:cNvPr>
          <p:cNvSpPr txBox="1"/>
          <p:nvPr/>
        </p:nvSpPr>
        <p:spPr>
          <a:xfrm>
            <a:off x="228823" y="4058206"/>
            <a:ext cx="6395816" cy="4801314"/>
          </a:xfrm>
          <a:prstGeom prst="rect">
            <a:avLst/>
          </a:prstGeom>
          <a:noFill/>
        </p:spPr>
        <p:txBody>
          <a:bodyPr wrap="square" rtlCol="0">
            <a:spAutoFit/>
          </a:bodyPr>
          <a:lstStyle/>
          <a:p>
            <a:pPr algn="just"/>
            <a:r>
              <a:rPr lang="en-US" altLang="zh-CN" sz="1600" dirty="0">
                <a:cs typeface="Times New Roman" panose="02020603050405020304" pitchFamily="18" charset="0"/>
              </a:rPr>
              <a:t>ABSTRACT: Soil/porous media water content is a primary factor governing mass and energy exchange at the air-soil interface. These soil surface processes globally influence hydrology and climate as well as a wide array of agricultural and engineering applications. Electromagnetic (EM) sensors have been widely used for determining soil moisture content based on the strong dependence of EM signal properties on volumetric water content. Dr. Jones’ presentation will address 1) basic principles of in-situ soil moisture content measurements; 2) categories and design differences among EM soil moisture sensors; 3) factors that may affect the measurement accuracy of EM sensors in the field; 4) development opportunities toward novel instrumentation such as near-surface, skin, and field-scale soil moisture sensing and 5) global needs for future sensor development.</a:t>
            </a:r>
          </a:p>
          <a:p>
            <a:pPr algn="just"/>
            <a:endParaRPr lang="en-US" altLang="zh-CN" sz="1400" b="1" dirty="0"/>
          </a:p>
          <a:p>
            <a:pPr algn="just"/>
            <a:r>
              <a:rPr lang="en-US" altLang="zh-CN" sz="1200" dirty="0">
                <a:solidFill>
                  <a:schemeClr val="accent5">
                    <a:lumMod val="50000"/>
                  </a:schemeClr>
                </a:solidFill>
              </a:rPr>
              <a:t>Dr. Jones is Professor of Environmental Soil Physics in the Department of Plants, Soils and Climate at Utah State University, Logan, Utah, USA.</a:t>
            </a:r>
            <a:r>
              <a:rPr lang="zh-CN" altLang="en-US" sz="1200" dirty="0">
                <a:solidFill>
                  <a:schemeClr val="accent5">
                    <a:lumMod val="50000"/>
                  </a:schemeClr>
                </a:solidFill>
              </a:rPr>
              <a:t> </a:t>
            </a:r>
            <a:r>
              <a:rPr lang="en-US" altLang="zh-CN" sz="1200" dirty="0">
                <a:solidFill>
                  <a:schemeClr val="accent5">
                    <a:lumMod val="50000"/>
                  </a:schemeClr>
                </a:solidFill>
              </a:rPr>
              <a:t>He began his work on dielectric measurements as a Postdoctoral Fellow in the Volcani Institute in Rishon </a:t>
            </a:r>
            <a:r>
              <a:rPr lang="en-US" altLang="zh-CN" sz="1200" dirty="0" err="1">
                <a:solidFill>
                  <a:schemeClr val="accent5">
                    <a:lumMod val="50000"/>
                  </a:schemeClr>
                </a:solidFill>
              </a:rPr>
              <a:t>LeZion</a:t>
            </a:r>
            <a:r>
              <a:rPr lang="en-US" altLang="zh-CN" sz="1200" dirty="0">
                <a:solidFill>
                  <a:schemeClr val="accent5">
                    <a:lumMod val="50000"/>
                  </a:schemeClr>
                </a:solidFill>
              </a:rPr>
              <a:t>, Israel from 1997-1999. His current research interests include determination of soil physical properties and processes, dielectric and thermal measurements, instrumentation, and precision agriculture in reduced gravity environments, such as the International Space Station. Dr. Jones serves as an associate editor for the Vadose Zone Journal and is a Fellow in the Soil Science Society of America.</a:t>
            </a:r>
            <a:endParaRPr lang="zh-CN" altLang="en-US" sz="1200" dirty="0">
              <a:solidFill>
                <a:schemeClr val="accent5">
                  <a:lumMod val="50000"/>
                </a:schemeClr>
              </a:solidFill>
            </a:endParaRPr>
          </a:p>
        </p:txBody>
      </p:sp>
      <p:sp>
        <p:nvSpPr>
          <p:cNvPr id="22" name="文本框 21">
            <a:extLst>
              <a:ext uri="{FF2B5EF4-FFF2-40B4-BE49-F238E27FC236}">
                <a16:creationId xmlns:a16="http://schemas.microsoft.com/office/drawing/2014/main" id="{F2873825-8805-43E3-868C-7851181CE684}"/>
              </a:ext>
            </a:extLst>
          </p:cNvPr>
          <p:cNvSpPr txBox="1"/>
          <p:nvPr/>
        </p:nvSpPr>
        <p:spPr>
          <a:xfrm>
            <a:off x="2346495" y="1546314"/>
            <a:ext cx="4170683" cy="1815882"/>
          </a:xfrm>
          <a:prstGeom prst="rect">
            <a:avLst/>
          </a:prstGeom>
          <a:noFill/>
        </p:spPr>
        <p:txBody>
          <a:bodyPr wrap="square" rtlCol="0">
            <a:spAutoFit/>
          </a:bodyPr>
          <a:lstStyle/>
          <a:p>
            <a:r>
              <a:rPr lang="en-US" altLang="zh-CN" sz="2800" b="1" dirty="0">
                <a:solidFill>
                  <a:schemeClr val="accent2">
                    <a:lumMod val="50000"/>
                  </a:schemeClr>
                </a:solidFill>
              </a:rPr>
              <a:t>Soil Water (Moisture) Content: Measurement Principles, State of the Art and Future Opportunities</a:t>
            </a:r>
            <a:endParaRPr lang="zh-CN" altLang="en-US" sz="2800" b="1" dirty="0">
              <a:solidFill>
                <a:schemeClr val="accent2">
                  <a:lumMod val="50000"/>
                </a:schemeClr>
              </a:solidFill>
            </a:endParaRPr>
          </a:p>
        </p:txBody>
      </p:sp>
      <p:sp>
        <p:nvSpPr>
          <p:cNvPr id="23" name="文本框 22">
            <a:extLst>
              <a:ext uri="{FF2B5EF4-FFF2-40B4-BE49-F238E27FC236}">
                <a16:creationId xmlns:a16="http://schemas.microsoft.com/office/drawing/2014/main" id="{47B5FAC8-9575-49AA-BC5B-046C30265180}"/>
              </a:ext>
            </a:extLst>
          </p:cNvPr>
          <p:cNvSpPr txBox="1"/>
          <p:nvPr/>
        </p:nvSpPr>
        <p:spPr>
          <a:xfrm>
            <a:off x="477078" y="3465949"/>
            <a:ext cx="6040100" cy="307777"/>
          </a:xfrm>
          <a:prstGeom prst="rect">
            <a:avLst/>
          </a:prstGeom>
          <a:noFill/>
        </p:spPr>
        <p:txBody>
          <a:bodyPr wrap="square" rtlCol="0">
            <a:spAutoFit/>
          </a:bodyPr>
          <a:lstStyle/>
          <a:p>
            <a:r>
              <a:rPr lang="en-US" altLang="zh-CN" sz="1400" b="1" dirty="0">
                <a:latin typeface="Verdana" panose="020B0604030504040204" pitchFamily="34" charset="0"/>
                <a:ea typeface="Verdana" panose="020B0604030504040204" pitchFamily="34" charset="0"/>
              </a:rPr>
              <a:t>Scott B. Jones</a:t>
            </a:r>
          </a:p>
        </p:txBody>
      </p:sp>
      <p:sp>
        <p:nvSpPr>
          <p:cNvPr id="2" name="Rectangle 1">
            <a:extLst>
              <a:ext uri="{FF2B5EF4-FFF2-40B4-BE49-F238E27FC236}">
                <a16:creationId xmlns:a16="http://schemas.microsoft.com/office/drawing/2014/main" id="{7DC97E69-7CAE-4119-B40D-7D85D0BBF134}"/>
              </a:ext>
            </a:extLst>
          </p:cNvPr>
          <p:cNvSpPr/>
          <p:nvPr/>
        </p:nvSpPr>
        <p:spPr>
          <a:xfrm>
            <a:off x="0" y="1034365"/>
            <a:ext cx="6858000" cy="400110"/>
          </a:xfrm>
          <a:prstGeom prst="rect">
            <a:avLst/>
          </a:prstGeom>
        </p:spPr>
        <p:txBody>
          <a:bodyPr wrap="square">
            <a:spAutoFit/>
          </a:bodyPr>
          <a:lstStyle/>
          <a:p>
            <a:pPr algn="ctr"/>
            <a:r>
              <a:rPr lang="pl-PL" altLang="zh-CN" sz="2000" b="1" dirty="0">
                <a:solidFill>
                  <a:schemeClr val="accent5">
                    <a:lumMod val="50000"/>
                  </a:schemeClr>
                </a:solidFill>
                <a:latin typeface="Agency FB" panose="020B0503020202020204" pitchFamily="34" charset="0"/>
              </a:rPr>
              <a:t>Lublin, Poland - </a:t>
            </a:r>
            <a:r>
              <a:rPr lang="en-US" altLang="zh-CN" sz="2000" b="1" dirty="0">
                <a:solidFill>
                  <a:schemeClr val="accent5">
                    <a:lumMod val="50000"/>
                  </a:schemeClr>
                </a:solidFill>
                <a:latin typeface="Agency FB" panose="020B0503020202020204" pitchFamily="34" charset="0"/>
              </a:rPr>
              <a:t>9 AM CEST, Tuesday, May 17, 2022</a:t>
            </a:r>
            <a:endParaRPr lang="zh-CN" altLang="en-US" sz="2000" b="1" dirty="0">
              <a:solidFill>
                <a:schemeClr val="accent5">
                  <a:lumMod val="50000"/>
                </a:schemeClr>
              </a:solidFill>
              <a:latin typeface="Agency FB" panose="020B0503020202020204" pitchFamily="34" charset="0"/>
            </a:endParaRPr>
          </a:p>
        </p:txBody>
      </p:sp>
      <p:pic>
        <p:nvPicPr>
          <p:cNvPr id="11" name="Picture 10">
            <a:extLst>
              <a:ext uri="{FF2B5EF4-FFF2-40B4-BE49-F238E27FC236}">
                <a16:creationId xmlns:a16="http://schemas.microsoft.com/office/drawing/2014/main" id="{B3C4DF77-2B5F-4321-BE43-04BBE9D600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822" y="1645614"/>
            <a:ext cx="1804128" cy="1716582"/>
          </a:xfrm>
          <a:prstGeom prst="rect">
            <a:avLst/>
          </a:prstGeom>
        </p:spPr>
      </p:pic>
      <p:pic>
        <p:nvPicPr>
          <p:cNvPr id="10" name="Obraz 9">
            <a:extLst>
              <a:ext uri="{FF2B5EF4-FFF2-40B4-BE49-F238E27FC236}">
                <a16:creationId xmlns:a16="http://schemas.microsoft.com/office/drawing/2014/main" id="{1062A175-E0C8-0EA8-E631-D6BD8E3F7AD9}"/>
              </a:ext>
            </a:extLst>
          </p:cNvPr>
          <p:cNvPicPr>
            <a:picLocks noChangeAspect="1"/>
          </p:cNvPicPr>
          <p:nvPr/>
        </p:nvPicPr>
        <p:blipFill>
          <a:blip r:embed="rId3"/>
          <a:stretch>
            <a:fillRect/>
          </a:stretch>
        </p:blipFill>
        <p:spPr>
          <a:xfrm>
            <a:off x="228823" y="137965"/>
            <a:ext cx="3449624" cy="825966"/>
          </a:xfrm>
          <a:prstGeom prst="rect">
            <a:avLst/>
          </a:prstGeom>
        </p:spPr>
      </p:pic>
    </p:spTree>
    <p:extLst>
      <p:ext uri="{BB962C8B-B14F-4D97-AF65-F5344CB8AC3E}">
        <p14:creationId xmlns:p14="http://schemas.microsoft.com/office/powerpoint/2010/main" val="1272269907"/>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1840</TotalTime>
  <Words>293</Words>
  <Application>Microsoft Office PowerPoint</Application>
  <PresentationFormat>Papier Letter (8,5x11 cali)</PresentationFormat>
  <Paragraphs>7</Paragraphs>
  <Slides>1</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vt:i4>
      </vt:variant>
    </vt:vector>
  </HeadingPairs>
  <TitlesOfParts>
    <vt:vector size="7" baseType="lpstr">
      <vt:lpstr>Agency FB</vt:lpstr>
      <vt:lpstr>Calibri</vt:lpstr>
      <vt:lpstr>Calibri Light</vt:lpstr>
      <vt:lpstr>Verdana</vt:lpstr>
      <vt:lpstr>Wingdings 2</vt:lpstr>
      <vt:lpstr>HDOfficeLightV0</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Wenyi Sheng</dc:creator>
  <cp:lastModifiedBy>Wojciech Skierucha</cp:lastModifiedBy>
  <cp:revision>19</cp:revision>
  <dcterms:created xsi:type="dcterms:W3CDTF">2022-04-21T13:06:27Z</dcterms:created>
  <dcterms:modified xsi:type="dcterms:W3CDTF">2022-05-13T06:46:36Z</dcterms:modified>
</cp:coreProperties>
</file>