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9" r:id="rId6"/>
    <p:sldId id="270" r:id="rId7"/>
    <p:sldId id="271" r:id="rId8"/>
    <p:sldId id="260" r:id="rId9"/>
    <p:sldId id="261" r:id="rId10"/>
    <p:sldId id="262" r:id="rId11"/>
    <p:sldId id="267" r:id="rId12"/>
    <p:sldId id="263" r:id="rId13"/>
    <p:sldId id="264" r:id="rId14"/>
    <p:sldId id="265" r:id="rId15"/>
    <p:sldId id="266" r:id="rId16"/>
    <p:sldId id="268"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87614-5CD7-46F8-8D12-1550E927D1F0}" v="1" dt="2023-02-01T09:25:44.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57981" autoAdjust="0"/>
  </p:normalViewPr>
  <p:slideViewPr>
    <p:cSldViewPr snapToGrid="0">
      <p:cViewPr varScale="1">
        <p:scale>
          <a:sx n="72" d="100"/>
          <a:sy n="72" d="100"/>
        </p:scale>
        <p:origin x="1986"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jciech Skierucha" userId="09d2dd610c20ee1b" providerId="LiveId" clId="{397A1F9D-00EA-4803-9569-E735FC766E34}"/>
    <pc:docChg chg="undo custSel addSld modSld">
      <pc:chgData name="Wojciech Skierucha" userId="09d2dd610c20ee1b" providerId="LiveId" clId="{397A1F9D-00EA-4803-9569-E735FC766E34}" dt="2022-04-24T10:36:29.418" v="10065"/>
      <pc:docMkLst>
        <pc:docMk/>
      </pc:docMkLst>
      <pc:sldChg chg="addSp delSp modSp mod modNotesTx">
        <pc:chgData name="Wojciech Skierucha" userId="09d2dd610c20ee1b" providerId="LiveId" clId="{397A1F9D-00EA-4803-9569-E735FC766E34}" dt="2022-04-22T16:27:21.265" v="466" actId="20577"/>
        <pc:sldMkLst>
          <pc:docMk/>
          <pc:sldMk cId="1278186482" sldId="256"/>
        </pc:sldMkLst>
        <pc:spChg chg="mod">
          <ac:chgData name="Wojciech Skierucha" userId="09d2dd610c20ee1b" providerId="LiveId" clId="{397A1F9D-00EA-4803-9569-E735FC766E34}" dt="2022-04-22T15:52:56.980" v="83" actId="14100"/>
          <ac:spMkLst>
            <pc:docMk/>
            <pc:sldMk cId="1278186482" sldId="256"/>
            <ac:spMk id="2" creationId="{A5C40E5E-A6C1-487B-BD95-0B5FCE7F27E7}"/>
          </ac:spMkLst>
        </pc:spChg>
        <pc:spChg chg="mod">
          <ac:chgData name="Wojciech Skierucha" userId="09d2dd610c20ee1b" providerId="LiveId" clId="{397A1F9D-00EA-4803-9569-E735FC766E34}" dt="2022-04-22T15:53:23.457" v="111" actId="113"/>
          <ac:spMkLst>
            <pc:docMk/>
            <pc:sldMk cId="1278186482" sldId="256"/>
            <ac:spMk id="3" creationId="{A342C8A7-47C7-4E4F-97AA-B76144B98447}"/>
          </ac:spMkLst>
        </pc:spChg>
        <pc:spChg chg="mod">
          <ac:chgData name="Wojciech Skierucha" userId="09d2dd610c20ee1b" providerId="LiveId" clId="{397A1F9D-00EA-4803-9569-E735FC766E34}" dt="2022-04-22T15:53:07.145" v="108" actId="1036"/>
          <ac:spMkLst>
            <pc:docMk/>
            <pc:sldMk cId="1278186482" sldId="256"/>
            <ac:spMk id="4" creationId="{511859B3-692D-4049-A19F-61A135E6D6A9}"/>
          </ac:spMkLst>
        </pc:spChg>
        <pc:spChg chg="add mod">
          <ac:chgData name="Wojciech Skierucha" userId="09d2dd610c20ee1b" providerId="LiveId" clId="{397A1F9D-00EA-4803-9569-E735FC766E34}" dt="2022-04-22T15:56:56.780" v="241" actId="1038"/>
          <ac:spMkLst>
            <pc:docMk/>
            <pc:sldMk cId="1278186482" sldId="256"/>
            <ac:spMk id="6" creationId="{0ABF5757-63B5-406B-991A-77BE17F2EFC1}"/>
          </ac:spMkLst>
        </pc:spChg>
        <pc:spChg chg="add mod">
          <ac:chgData name="Wojciech Skierucha" userId="09d2dd610c20ee1b" providerId="LiveId" clId="{397A1F9D-00EA-4803-9569-E735FC766E34}" dt="2022-04-22T15:56:50.370" v="235" actId="14100"/>
          <ac:spMkLst>
            <pc:docMk/>
            <pc:sldMk cId="1278186482" sldId="256"/>
            <ac:spMk id="7" creationId="{DA45E72C-BF66-499C-9822-016BEB065376}"/>
          </ac:spMkLst>
        </pc:spChg>
        <pc:picChg chg="add mod">
          <ac:chgData name="Wojciech Skierucha" userId="09d2dd610c20ee1b" providerId="LiveId" clId="{397A1F9D-00EA-4803-9569-E735FC766E34}" dt="2022-04-22T15:56:59.368" v="245" actId="1038"/>
          <ac:picMkLst>
            <pc:docMk/>
            <pc:sldMk cId="1278186482" sldId="256"/>
            <ac:picMk id="5" creationId="{7F43D71F-F1BF-477F-9D3F-78DA9646252F}"/>
          </ac:picMkLst>
        </pc:picChg>
        <pc:picChg chg="add mod">
          <ac:chgData name="Wojciech Skierucha" userId="09d2dd610c20ee1b" providerId="LiveId" clId="{397A1F9D-00EA-4803-9569-E735FC766E34}" dt="2022-04-22T15:54:47.411" v="226" actId="1038"/>
          <ac:picMkLst>
            <pc:docMk/>
            <pc:sldMk cId="1278186482" sldId="256"/>
            <ac:picMk id="8" creationId="{64B5F758-7569-4C1A-B60D-0B265B50341D}"/>
          </ac:picMkLst>
        </pc:picChg>
        <pc:picChg chg="add del">
          <ac:chgData name="Wojciech Skierucha" userId="09d2dd610c20ee1b" providerId="LiveId" clId="{397A1F9D-00EA-4803-9569-E735FC766E34}" dt="2022-04-22T15:52:44.158" v="81" actId="478"/>
          <ac:picMkLst>
            <pc:docMk/>
            <pc:sldMk cId="1278186482" sldId="256"/>
            <ac:picMk id="9" creationId="{E0ABA2FF-06C9-4581-BC8D-3C207A35FD34}"/>
          </ac:picMkLst>
        </pc:picChg>
        <pc:picChg chg="add mod">
          <ac:chgData name="Wojciech Skierucha" userId="09d2dd610c20ee1b" providerId="LiveId" clId="{397A1F9D-00EA-4803-9569-E735FC766E34}" dt="2022-04-22T15:56:10.273" v="234" actId="1076"/>
          <ac:picMkLst>
            <pc:docMk/>
            <pc:sldMk cId="1278186482" sldId="256"/>
            <ac:picMk id="10" creationId="{E8C48103-E4B8-49AB-B19D-ECC7C0270E6F}"/>
          </ac:picMkLst>
        </pc:picChg>
      </pc:sldChg>
      <pc:sldChg chg="addSp delSp modSp new mod modNotesTx">
        <pc:chgData name="Wojciech Skierucha" userId="09d2dd610c20ee1b" providerId="LiveId" clId="{397A1F9D-00EA-4803-9569-E735FC766E34}" dt="2022-04-23T07:54:19.703" v="2357" actId="20577"/>
        <pc:sldMkLst>
          <pc:docMk/>
          <pc:sldMk cId="1878663155" sldId="257"/>
        </pc:sldMkLst>
        <pc:spChg chg="del">
          <ac:chgData name="Wojciech Skierucha" userId="09d2dd610c20ee1b" providerId="LiveId" clId="{397A1F9D-00EA-4803-9569-E735FC766E34}" dt="2022-04-22T16:59:47.883" v="547" actId="478"/>
          <ac:spMkLst>
            <pc:docMk/>
            <pc:sldMk cId="1878663155" sldId="257"/>
            <ac:spMk id="2" creationId="{B562B866-39CF-4600-88E7-EFB6D1684F34}"/>
          </ac:spMkLst>
        </pc:spChg>
        <pc:spChg chg="del">
          <ac:chgData name="Wojciech Skierucha" userId="09d2dd610c20ee1b" providerId="LiveId" clId="{397A1F9D-00EA-4803-9569-E735FC766E34}" dt="2022-04-22T16:59:51.731" v="548" actId="478"/>
          <ac:spMkLst>
            <pc:docMk/>
            <pc:sldMk cId="1878663155" sldId="257"/>
            <ac:spMk id="3" creationId="{FD2CBBD4-D3F2-47F7-A788-4FEE06594E91}"/>
          </ac:spMkLst>
        </pc:spChg>
        <pc:spChg chg="add mod">
          <ac:chgData name="Wojciech Skierucha" userId="09d2dd610c20ee1b" providerId="LiveId" clId="{397A1F9D-00EA-4803-9569-E735FC766E34}" dt="2022-04-23T06:40:08.169" v="1421" actId="207"/>
          <ac:spMkLst>
            <pc:docMk/>
            <pc:sldMk cId="1878663155" sldId="257"/>
            <ac:spMk id="4" creationId="{34BC0564-FA67-40CE-BC5B-3AA4B2111E42}"/>
          </ac:spMkLst>
        </pc:spChg>
        <pc:spChg chg="add mod">
          <ac:chgData name="Wojciech Skierucha" userId="09d2dd610c20ee1b" providerId="LiveId" clId="{397A1F9D-00EA-4803-9569-E735FC766E34}" dt="2022-04-23T06:39:55.832" v="1420" actId="207"/>
          <ac:spMkLst>
            <pc:docMk/>
            <pc:sldMk cId="1878663155" sldId="257"/>
            <ac:spMk id="5" creationId="{4834DF6F-CC61-4DB1-AC5C-DDEB2C6C449D}"/>
          </ac:spMkLst>
        </pc:spChg>
        <pc:spChg chg="add mod">
          <ac:chgData name="Wojciech Skierucha" userId="09d2dd610c20ee1b" providerId="LiveId" clId="{397A1F9D-00EA-4803-9569-E735FC766E34}" dt="2022-04-23T07:31:25.293" v="1516" actId="113"/>
          <ac:spMkLst>
            <pc:docMk/>
            <pc:sldMk cId="1878663155" sldId="257"/>
            <ac:spMk id="7" creationId="{01C144BE-7079-4AA1-8E6C-511EA1247E1C}"/>
          </ac:spMkLst>
        </pc:spChg>
        <pc:spChg chg="add mod">
          <ac:chgData name="Wojciech Skierucha" userId="09d2dd610c20ee1b" providerId="LiveId" clId="{397A1F9D-00EA-4803-9569-E735FC766E34}" dt="2022-04-23T06:40:43.916" v="1442" actId="403"/>
          <ac:spMkLst>
            <pc:docMk/>
            <pc:sldMk cId="1878663155" sldId="257"/>
            <ac:spMk id="9" creationId="{313231E1-E50E-4215-8746-D8DA0709F17E}"/>
          </ac:spMkLst>
        </pc:spChg>
        <pc:spChg chg="add mod">
          <ac:chgData name="Wojciech Skierucha" userId="09d2dd610c20ee1b" providerId="LiveId" clId="{397A1F9D-00EA-4803-9569-E735FC766E34}" dt="2022-04-23T06:41:12.187" v="1465" actId="1035"/>
          <ac:spMkLst>
            <pc:docMk/>
            <pc:sldMk cId="1878663155" sldId="257"/>
            <ac:spMk id="10" creationId="{0D384ADB-E9A8-49A9-9E60-750CFA73AB95}"/>
          </ac:spMkLst>
        </pc:spChg>
        <pc:spChg chg="add mod">
          <ac:chgData name="Wojciech Skierucha" userId="09d2dd610c20ee1b" providerId="LiveId" clId="{397A1F9D-00EA-4803-9569-E735FC766E34}" dt="2022-04-23T06:41:27.483" v="1514" actId="1035"/>
          <ac:spMkLst>
            <pc:docMk/>
            <pc:sldMk cId="1878663155" sldId="257"/>
            <ac:spMk id="11" creationId="{35D4FCD4-5D13-4953-9FF3-C9AD38D4BB8C}"/>
          </ac:spMkLst>
        </pc:spChg>
        <pc:spChg chg="add mod">
          <ac:chgData name="Wojciech Skierucha" userId="09d2dd610c20ee1b" providerId="LiveId" clId="{397A1F9D-00EA-4803-9569-E735FC766E34}" dt="2022-04-23T07:35:15.868" v="1587" actId="6549"/>
          <ac:spMkLst>
            <pc:docMk/>
            <pc:sldMk cId="1878663155" sldId="257"/>
            <ac:spMk id="12" creationId="{54D3CFC8-3771-4CE6-8F95-E097C19D08D1}"/>
          </ac:spMkLst>
        </pc:spChg>
        <pc:spChg chg="add mod">
          <ac:chgData name="Wojciech Skierucha" userId="09d2dd610c20ee1b" providerId="LiveId" clId="{397A1F9D-00EA-4803-9569-E735FC766E34}" dt="2022-04-23T07:35:01.631" v="1583" actId="207"/>
          <ac:spMkLst>
            <pc:docMk/>
            <pc:sldMk cId="1878663155" sldId="257"/>
            <ac:spMk id="13" creationId="{21D0141B-188F-4EE3-9D86-C3EAE9B04962}"/>
          </ac:spMkLst>
        </pc:spChg>
      </pc:sldChg>
      <pc:sldChg chg="addSp delSp modSp new mod">
        <pc:chgData name="Wojciech Skierucha" userId="09d2dd610c20ee1b" providerId="LiveId" clId="{397A1F9D-00EA-4803-9569-E735FC766E34}" dt="2022-04-24T04:25:08.579" v="4199" actId="113"/>
        <pc:sldMkLst>
          <pc:docMk/>
          <pc:sldMk cId="974013357" sldId="258"/>
        </pc:sldMkLst>
        <pc:spChg chg="del">
          <ac:chgData name="Wojciech Skierucha" userId="09d2dd610c20ee1b" providerId="LiveId" clId="{397A1F9D-00EA-4803-9569-E735FC766E34}" dt="2022-04-23T07:54:44.718" v="2359" actId="478"/>
          <ac:spMkLst>
            <pc:docMk/>
            <pc:sldMk cId="974013357" sldId="258"/>
            <ac:spMk id="2" creationId="{7B7184B7-0AA5-4035-BDD0-0D3C6D10AC66}"/>
          </ac:spMkLst>
        </pc:spChg>
        <pc:spChg chg="del">
          <ac:chgData name="Wojciech Skierucha" userId="09d2dd610c20ee1b" providerId="LiveId" clId="{397A1F9D-00EA-4803-9569-E735FC766E34}" dt="2022-04-23T07:54:48.048" v="2360" actId="478"/>
          <ac:spMkLst>
            <pc:docMk/>
            <pc:sldMk cId="974013357" sldId="258"/>
            <ac:spMk id="3" creationId="{4CAC77BE-5019-42AB-B712-0F3C7E4CFDEC}"/>
          </ac:spMkLst>
        </pc:spChg>
        <pc:spChg chg="add mod">
          <ac:chgData name="Wojciech Skierucha" userId="09d2dd610c20ee1b" providerId="LiveId" clId="{397A1F9D-00EA-4803-9569-E735FC766E34}" dt="2022-04-24T04:25:08.579" v="4199" actId="113"/>
          <ac:spMkLst>
            <pc:docMk/>
            <pc:sldMk cId="974013357" sldId="258"/>
            <ac:spMk id="4" creationId="{30374DDF-6EE3-417C-B29E-BFB88901B661}"/>
          </ac:spMkLst>
        </pc:spChg>
      </pc:sldChg>
      <pc:sldChg chg="addSp delSp modSp new mod">
        <pc:chgData name="Wojciech Skierucha" userId="09d2dd610c20ee1b" providerId="LiveId" clId="{397A1F9D-00EA-4803-9569-E735FC766E34}" dt="2022-04-24T04:43:02.906" v="4301" actId="1076"/>
        <pc:sldMkLst>
          <pc:docMk/>
          <pc:sldMk cId="2579830379" sldId="259"/>
        </pc:sldMkLst>
        <pc:spChg chg="mod">
          <ac:chgData name="Wojciech Skierucha" userId="09d2dd610c20ee1b" providerId="LiveId" clId="{397A1F9D-00EA-4803-9569-E735FC766E34}" dt="2022-04-24T04:42:57.605" v="4300" actId="122"/>
          <ac:spMkLst>
            <pc:docMk/>
            <pc:sldMk cId="2579830379" sldId="259"/>
            <ac:spMk id="2" creationId="{49EE1A7E-BCA8-4E2F-8F62-C13F224857C2}"/>
          </ac:spMkLst>
        </pc:spChg>
        <pc:spChg chg="del">
          <ac:chgData name="Wojciech Skierucha" userId="09d2dd610c20ee1b" providerId="LiveId" clId="{397A1F9D-00EA-4803-9569-E735FC766E34}" dt="2022-04-23T09:57:27.381" v="3701" actId="478"/>
          <ac:spMkLst>
            <pc:docMk/>
            <pc:sldMk cId="2579830379" sldId="259"/>
            <ac:spMk id="3" creationId="{ACB0E54D-D899-41EB-AC19-657B9384C8E7}"/>
          </ac:spMkLst>
        </pc:spChg>
        <pc:spChg chg="add mod">
          <ac:chgData name="Wojciech Skierucha" userId="09d2dd610c20ee1b" providerId="LiveId" clId="{397A1F9D-00EA-4803-9569-E735FC766E34}" dt="2022-04-24T04:43:02.906" v="4301" actId="1076"/>
          <ac:spMkLst>
            <pc:docMk/>
            <pc:sldMk cId="2579830379" sldId="259"/>
            <ac:spMk id="5" creationId="{366DABD0-596E-47C1-867B-7872B0D7A377}"/>
          </ac:spMkLst>
        </pc:spChg>
      </pc:sldChg>
      <pc:sldChg chg="addSp delSp modSp new mod modNotesTx">
        <pc:chgData name="Wojciech Skierucha" userId="09d2dd610c20ee1b" providerId="LiveId" clId="{397A1F9D-00EA-4803-9569-E735FC766E34}" dt="2022-04-24T06:01:39.925" v="5646" actId="20577"/>
        <pc:sldMkLst>
          <pc:docMk/>
          <pc:sldMk cId="443364241" sldId="260"/>
        </pc:sldMkLst>
        <pc:spChg chg="mod">
          <ac:chgData name="Wojciech Skierucha" userId="09d2dd610c20ee1b" providerId="LiveId" clId="{397A1F9D-00EA-4803-9569-E735FC766E34}" dt="2022-04-24T04:44:10.005" v="4347" actId="14100"/>
          <ac:spMkLst>
            <pc:docMk/>
            <pc:sldMk cId="443364241" sldId="260"/>
            <ac:spMk id="2" creationId="{6275C6D8-EB95-4BEE-9CF2-66640437D732}"/>
          </ac:spMkLst>
        </pc:spChg>
        <pc:spChg chg="del">
          <ac:chgData name="Wojciech Skierucha" userId="09d2dd610c20ee1b" providerId="LiveId" clId="{397A1F9D-00EA-4803-9569-E735FC766E34}" dt="2022-04-24T04:44:12.170" v="4348" actId="478"/>
          <ac:spMkLst>
            <pc:docMk/>
            <pc:sldMk cId="443364241" sldId="260"/>
            <ac:spMk id="3" creationId="{83EE4879-B743-4CE0-8C8C-E2BA593A19E0}"/>
          </ac:spMkLst>
        </pc:spChg>
        <pc:spChg chg="add mod">
          <ac:chgData name="Wojciech Skierucha" userId="09d2dd610c20ee1b" providerId="LiveId" clId="{397A1F9D-00EA-4803-9569-E735FC766E34}" dt="2022-04-24T05:59:57.176" v="5575" actId="20577"/>
          <ac:spMkLst>
            <pc:docMk/>
            <pc:sldMk cId="443364241" sldId="260"/>
            <ac:spMk id="4" creationId="{1547244B-DDA6-4407-B0AE-9E7E2F109F10}"/>
          </ac:spMkLst>
        </pc:spChg>
      </pc:sldChg>
      <pc:sldChg chg="addSp delSp modSp new mod modNotesTx">
        <pc:chgData name="Wojciech Skierucha" userId="09d2dd610c20ee1b" providerId="LiveId" clId="{397A1F9D-00EA-4803-9569-E735FC766E34}" dt="2022-04-24T08:01:16.688" v="5989" actId="20577"/>
        <pc:sldMkLst>
          <pc:docMk/>
          <pc:sldMk cId="4012334532" sldId="261"/>
        </pc:sldMkLst>
        <pc:spChg chg="add del mod">
          <ac:chgData name="Wojciech Skierucha" userId="09d2dd610c20ee1b" providerId="LiveId" clId="{397A1F9D-00EA-4803-9569-E735FC766E34}" dt="2022-04-24T06:03:54.902" v="5648" actId="478"/>
          <ac:spMkLst>
            <pc:docMk/>
            <pc:sldMk cId="4012334532" sldId="261"/>
            <ac:spMk id="2" creationId="{6A7F505B-6C4A-40CD-9652-EE5036300FBC}"/>
          </ac:spMkLst>
        </pc:spChg>
        <pc:spChg chg="del">
          <ac:chgData name="Wojciech Skierucha" userId="09d2dd610c20ee1b" providerId="LiveId" clId="{397A1F9D-00EA-4803-9569-E735FC766E34}" dt="2022-04-24T04:51:08.161" v="4704" actId="478"/>
          <ac:spMkLst>
            <pc:docMk/>
            <pc:sldMk cId="4012334532" sldId="261"/>
            <ac:spMk id="3" creationId="{60A2B0C1-3904-45BE-A87F-8999A1624EF3}"/>
          </ac:spMkLst>
        </pc:spChg>
        <pc:spChg chg="mod">
          <ac:chgData name="Wojciech Skierucha" userId="09d2dd610c20ee1b" providerId="LiveId" clId="{397A1F9D-00EA-4803-9569-E735FC766E34}" dt="2022-04-24T06:03:49.728" v="5647"/>
          <ac:spMkLst>
            <pc:docMk/>
            <pc:sldMk cId="4012334532" sldId="261"/>
            <ac:spMk id="6" creationId="{4D918216-2BAF-42A7-9503-58B756C92AF3}"/>
          </ac:spMkLst>
        </pc:spChg>
        <pc:spChg chg="add mod">
          <ac:chgData name="Wojciech Skierucha" userId="09d2dd610c20ee1b" providerId="LiveId" clId="{397A1F9D-00EA-4803-9569-E735FC766E34}" dt="2022-04-24T06:05:13.370" v="5776" actId="6549"/>
          <ac:spMkLst>
            <pc:docMk/>
            <pc:sldMk cId="4012334532" sldId="261"/>
            <ac:spMk id="10" creationId="{7A65008E-2EE9-4675-BD19-1CB9AACDAF03}"/>
          </ac:spMkLst>
        </pc:spChg>
        <pc:spChg chg="add mod">
          <ac:chgData name="Wojciech Skierucha" userId="09d2dd610c20ee1b" providerId="LiveId" clId="{397A1F9D-00EA-4803-9569-E735FC766E34}" dt="2022-04-24T07:55:01.458" v="5792" actId="6549"/>
          <ac:spMkLst>
            <pc:docMk/>
            <pc:sldMk cId="4012334532" sldId="261"/>
            <ac:spMk id="11" creationId="{146F4FAC-107E-4A2F-98AC-DA32A5FF9363}"/>
          </ac:spMkLst>
        </pc:spChg>
        <pc:spChg chg="add mod">
          <ac:chgData name="Wojciech Skierucha" userId="09d2dd610c20ee1b" providerId="LiveId" clId="{397A1F9D-00EA-4803-9569-E735FC766E34}" dt="2022-04-24T06:04:33.933" v="5691" actId="6549"/>
          <ac:spMkLst>
            <pc:docMk/>
            <pc:sldMk cId="4012334532" sldId="261"/>
            <ac:spMk id="12" creationId="{F7C6546A-B7F9-4FF6-88D1-8EA8795F5CC2}"/>
          </ac:spMkLst>
        </pc:spChg>
        <pc:spChg chg="add del mod">
          <ac:chgData name="Wojciech Skierucha" userId="09d2dd610c20ee1b" providerId="LiveId" clId="{397A1F9D-00EA-4803-9569-E735FC766E34}" dt="2022-04-24T06:04:03.617" v="5649" actId="478"/>
          <ac:spMkLst>
            <pc:docMk/>
            <pc:sldMk cId="4012334532" sldId="261"/>
            <ac:spMk id="14" creationId="{FEAEB492-6BFB-4297-9197-46B3B478B6FD}"/>
          </ac:spMkLst>
        </pc:spChg>
        <pc:spChg chg="add del mod">
          <ac:chgData name="Wojciech Skierucha" userId="09d2dd610c20ee1b" providerId="LiveId" clId="{397A1F9D-00EA-4803-9569-E735FC766E34}" dt="2022-04-24T07:56:33.890" v="5797" actId="478"/>
          <ac:spMkLst>
            <pc:docMk/>
            <pc:sldMk cId="4012334532" sldId="261"/>
            <ac:spMk id="17" creationId="{965CF690-E763-4C62-BEF6-D9E920A14591}"/>
          </ac:spMkLst>
        </pc:spChg>
        <pc:grpChg chg="add mod">
          <ac:chgData name="Wojciech Skierucha" userId="09d2dd610c20ee1b" providerId="LiveId" clId="{397A1F9D-00EA-4803-9569-E735FC766E34}" dt="2022-04-24T06:04:13.840" v="5660" actId="1036"/>
          <ac:grpSpMkLst>
            <pc:docMk/>
            <pc:sldMk cId="4012334532" sldId="261"/>
            <ac:grpSpMk id="5" creationId="{448CBDC9-4F7F-4A60-B2AE-BB14BFB7C3F2}"/>
          </ac:grpSpMkLst>
        </pc:grpChg>
        <pc:picChg chg="add mod">
          <ac:chgData name="Wojciech Skierucha" userId="09d2dd610c20ee1b" providerId="LiveId" clId="{397A1F9D-00EA-4803-9569-E735FC766E34}" dt="2022-04-24T06:04:13.840" v="5660" actId="1036"/>
          <ac:picMkLst>
            <pc:docMk/>
            <pc:sldMk cId="4012334532" sldId="261"/>
            <ac:picMk id="4" creationId="{9EBDDFEA-6A17-4B8E-B353-478565C4B2BB}"/>
          </ac:picMkLst>
        </pc:picChg>
        <pc:picChg chg="mod">
          <ac:chgData name="Wojciech Skierucha" userId="09d2dd610c20ee1b" providerId="LiveId" clId="{397A1F9D-00EA-4803-9569-E735FC766E34}" dt="2022-04-24T06:03:49.728" v="5647"/>
          <ac:picMkLst>
            <pc:docMk/>
            <pc:sldMk cId="4012334532" sldId="261"/>
            <ac:picMk id="7" creationId="{4EFB4FE9-8E1A-4CBA-B093-0612371E0EEE}"/>
          </ac:picMkLst>
        </pc:picChg>
        <pc:picChg chg="mod">
          <ac:chgData name="Wojciech Skierucha" userId="09d2dd610c20ee1b" providerId="LiveId" clId="{397A1F9D-00EA-4803-9569-E735FC766E34}" dt="2022-04-24T06:03:49.728" v="5647"/>
          <ac:picMkLst>
            <pc:docMk/>
            <pc:sldMk cId="4012334532" sldId="261"/>
            <ac:picMk id="8" creationId="{4DA254BD-7FF9-4FE3-974F-1DC45B0E6A6E}"/>
          </ac:picMkLst>
        </pc:picChg>
        <pc:picChg chg="mod">
          <ac:chgData name="Wojciech Skierucha" userId="09d2dd610c20ee1b" providerId="LiveId" clId="{397A1F9D-00EA-4803-9569-E735FC766E34}" dt="2022-04-24T06:03:49.728" v="5647"/>
          <ac:picMkLst>
            <pc:docMk/>
            <pc:sldMk cId="4012334532" sldId="261"/>
            <ac:picMk id="9" creationId="{626DC5EB-7972-4D17-956D-ADD62FEF842F}"/>
          </ac:picMkLst>
        </pc:picChg>
        <pc:cxnChg chg="add del">
          <ac:chgData name="Wojciech Skierucha" userId="09d2dd610c20ee1b" providerId="LiveId" clId="{397A1F9D-00EA-4803-9569-E735FC766E34}" dt="2022-04-24T07:55:12.452" v="5794" actId="478"/>
          <ac:cxnSpMkLst>
            <pc:docMk/>
            <pc:sldMk cId="4012334532" sldId="261"/>
            <ac:cxnSpMk id="16" creationId="{EB6C3EB0-8149-4D94-9C1A-84BE4CA21880}"/>
          </ac:cxnSpMkLst>
        </pc:cxnChg>
        <pc:cxnChg chg="add mod">
          <ac:chgData name="Wojciech Skierucha" userId="09d2dd610c20ee1b" providerId="LiveId" clId="{397A1F9D-00EA-4803-9569-E735FC766E34}" dt="2022-04-24T07:57:45.535" v="5825" actId="1037"/>
          <ac:cxnSpMkLst>
            <pc:docMk/>
            <pc:sldMk cId="4012334532" sldId="261"/>
            <ac:cxnSpMk id="19" creationId="{33EB6C94-4110-4083-BA2D-1F02845F327E}"/>
          </ac:cxnSpMkLst>
        </pc:cxnChg>
      </pc:sldChg>
      <pc:sldChg chg="addSp delSp modSp new mod delAnim modAnim">
        <pc:chgData name="Wojciech Skierucha" userId="09d2dd610c20ee1b" providerId="LiveId" clId="{397A1F9D-00EA-4803-9569-E735FC766E34}" dt="2022-04-24T08:16:59.207" v="6207" actId="1076"/>
        <pc:sldMkLst>
          <pc:docMk/>
          <pc:sldMk cId="3001999347" sldId="262"/>
        </pc:sldMkLst>
        <pc:spChg chg="del">
          <ac:chgData name="Wojciech Skierucha" userId="09d2dd610c20ee1b" providerId="LiveId" clId="{397A1F9D-00EA-4803-9569-E735FC766E34}" dt="2022-04-24T08:03:01.670" v="5999" actId="478"/>
          <ac:spMkLst>
            <pc:docMk/>
            <pc:sldMk cId="3001999347" sldId="262"/>
            <ac:spMk id="2" creationId="{02BD2D48-E22B-43C6-8793-9D8EF30FF6C4}"/>
          </ac:spMkLst>
        </pc:spChg>
        <pc:spChg chg="del">
          <ac:chgData name="Wojciech Skierucha" userId="09d2dd610c20ee1b" providerId="LiveId" clId="{397A1F9D-00EA-4803-9569-E735FC766E34}" dt="2022-04-24T08:02:03.910" v="5991" actId="478"/>
          <ac:spMkLst>
            <pc:docMk/>
            <pc:sldMk cId="3001999347" sldId="262"/>
            <ac:spMk id="3" creationId="{84CB7C04-FF44-4217-ADE8-E38D22784797}"/>
          </ac:spMkLst>
        </pc:spChg>
        <pc:spChg chg="mod">
          <ac:chgData name="Wojciech Skierucha" userId="09d2dd610c20ee1b" providerId="LiveId" clId="{397A1F9D-00EA-4803-9569-E735FC766E34}" dt="2022-04-24T08:02:08.029" v="5992"/>
          <ac:spMkLst>
            <pc:docMk/>
            <pc:sldMk cId="3001999347" sldId="262"/>
            <ac:spMk id="6" creationId="{06E64C4B-DF23-459F-B13A-06F4F9ECC443}"/>
          </ac:spMkLst>
        </pc:spChg>
        <pc:spChg chg="add del mod">
          <ac:chgData name="Wojciech Skierucha" userId="09d2dd610c20ee1b" providerId="LiveId" clId="{397A1F9D-00EA-4803-9569-E735FC766E34}" dt="2022-04-24T08:02:09.834" v="5993" actId="478"/>
          <ac:spMkLst>
            <pc:docMk/>
            <pc:sldMk cId="3001999347" sldId="262"/>
            <ac:spMk id="10" creationId="{93643B6D-77D6-4D71-A626-22347317F894}"/>
          </ac:spMkLst>
        </pc:spChg>
        <pc:spChg chg="add del mod">
          <ac:chgData name="Wojciech Skierucha" userId="09d2dd610c20ee1b" providerId="LiveId" clId="{397A1F9D-00EA-4803-9569-E735FC766E34}" dt="2022-04-24T08:02:09.834" v="5993" actId="478"/>
          <ac:spMkLst>
            <pc:docMk/>
            <pc:sldMk cId="3001999347" sldId="262"/>
            <ac:spMk id="11" creationId="{D6EB0E09-20A1-4687-B786-AF73BCAAF614}"/>
          </ac:spMkLst>
        </pc:spChg>
        <pc:spChg chg="add del mod">
          <ac:chgData name="Wojciech Skierucha" userId="09d2dd610c20ee1b" providerId="LiveId" clId="{397A1F9D-00EA-4803-9569-E735FC766E34}" dt="2022-04-24T08:02:09.834" v="5993" actId="478"/>
          <ac:spMkLst>
            <pc:docMk/>
            <pc:sldMk cId="3001999347" sldId="262"/>
            <ac:spMk id="12" creationId="{82F456AA-205D-4ACF-A8DA-EE6A2D9FC846}"/>
          </ac:spMkLst>
        </pc:spChg>
        <pc:spChg chg="mod">
          <ac:chgData name="Wojciech Skierucha" userId="09d2dd610c20ee1b" providerId="LiveId" clId="{397A1F9D-00EA-4803-9569-E735FC766E34}" dt="2022-04-24T08:02:18.697" v="5994"/>
          <ac:spMkLst>
            <pc:docMk/>
            <pc:sldMk cId="3001999347" sldId="262"/>
            <ac:spMk id="15" creationId="{D5A80BC3-B0E6-4D77-8BE9-116E75DB6342}"/>
          </ac:spMkLst>
        </pc:spChg>
        <pc:spChg chg="mod">
          <ac:chgData name="Wojciech Skierucha" userId="09d2dd610c20ee1b" providerId="LiveId" clId="{397A1F9D-00EA-4803-9569-E735FC766E34}" dt="2022-04-24T08:02:56.096" v="5997"/>
          <ac:spMkLst>
            <pc:docMk/>
            <pc:sldMk cId="3001999347" sldId="262"/>
            <ac:spMk id="18" creationId="{1BDCBD48-9C18-4247-8388-237EA8683426}"/>
          </ac:spMkLst>
        </pc:spChg>
        <pc:spChg chg="add mod">
          <ac:chgData name="Wojciech Skierucha" userId="09d2dd610c20ee1b" providerId="LiveId" clId="{397A1F9D-00EA-4803-9569-E735FC766E34}" dt="2022-04-24T08:16:59.207" v="6207" actId="1076"/>
          <ac:spMkLst>
            <pc:docMk/>
            <pc:sldMk cId="3001999347" sldId="262"/>
            <ac:spMk id="25" creationId="{7F0C433B-9F39-4F93-B209-072040181A65}"/>
          </ac:spMkLst>
        </pc:spChg>
        <pc:spChg chg="add del mod">
          <ac:chgData name="Wojciech Skierucha" userId="09d2dd610c20ee1b" providerId="LiveId" clId="{397A1F9D-00EA-4803-9569-E735FC766E34}" dt="2022-04-24T08:12:27.503" v="6171" actId="21"/>
          <ac:spMkLst>
            <pc:docMk/>
            <pc:sldMk cId="3001999347" sldId="262"/>
            <ac:spMk id="26" creationId="{41BCFB48-3E65-497A-B443-4CC01540178F}"/>
          </ac:spMkLst>
        </pc:spChg>
        <pc:spChg chg="add mod">
          <ac:chgData name="Wojciech Skierucha" userId="09d2dd610c20ee1b" providerId="LiveId" clId="{397A1F9D-00EA-4803-9569-E735FC766E34}" dt="2022-04-24T08:16:46.368" v="6202" actId="5793"/>
          <ac:spMkLst>
            <pc:docMk/>
            <pc:sldMk cId="3001999347" sldId="262"/>
            <ac:spMk id="27" creationId="{E7DB3E2C-3B4F-4D92-A9F4-1E3BE96D3404}"/>
          </ac:spMkLst>
        </pc:spChg>
        <pc:spChg chg="add del mod">
          <ac:chgData name="Wojciech Skierucha" userId="09d2dd610c20ee1b" providerId="LiveId" clId="{397A1F9D-00EA-4803-9569-E735FC766E34}" dt="2022-04-24T08:12:27.503" v="6171" actId="21"/>
          <ac:spMkLst>
            <pc:docMk/>
            <pc:sldMk cId="3001999347" sldId="262"/>
            <ac:spMk id="28" creationId="{E50212D4-5631-44D2-B208-72ACFCF02F2E}"/>
          </ac:spMkLst>
        </pc:spChg>
        <pc:spChg chg="add del mod">
          <ac:chgData name="Wojciech Skierucha" userId="09d2dd610c20ee1b" providerId="LiveId" clId="{397A1F9D-00EA-4803-9569-E735FC766E34}" dt="2022-04-24T08:12:27.503" v="6171" actId="21"/>
          <ac:spMkLst>
            <pc:docMk/>
            <pc:sldMk cId="3001999347" sldId="262"/>
            <ac:spMk id="29" creationId="{F9747DF8-8C02-426F-A5CD-0F1D7804A5C3}"/>
          </ac:spMkLst>
        </pc:spChg>
        <pc:spChg chg="add del mod">
          <ac:chgData name="Wojciech Skierucha" userId="09d2dd610c20ee1b" providerId="LiveId" clId="{397A1F9D-00EA-4803-9569-E735FC766E34}" dt="2022-04-24T08:12:27.503" v="6171" actId="21"/>
          <ac:spMkLst>
            <pc:docMk/>
            <pc:sldMk cId="3001999347" sldId="262"/>
            <ac:spMk id="30" creationId="{36775465-53CE-444C-A07E-9DD4ECF69C33}"/>
          </ac:spMkLst>
        </pc:spChg>
        <pc:spChg chg="mod">
          <ac:chgData name="Wojciech Skierucha" userId="09d2dd610c20ee1b" providerId="LiveId" clId="{397A1F9D-00EA-4803-9569-E735FC766E34}" dt="2022-04-24T08:03:36.630" v="6002"/>
          <ac:spMkLst>
            <pc:docMk/>
            <pc:sldMk cId="3001999347" sldId="262"/>
            <ac:spMk id="32" creationId="{743FEB35-F530-444D-9F80-D62B3BE1D3EF}"/>
          </ac:spMkLst>
        </pc:spChg>
        <pc:spChg chg="mod">
          <ac:chgData name="Wojciech Skierucha" userId="09d2dd610c20ee1b" providerId="LiveId" clId="{397A1F9D-00EA-4803-9569-E735FC766E34}" dt="2022-04-24T08:03:36.630" v="6002"/>
          <ac:spMkLst>
            <pc:docMk/>
            <pc:sldMk cId="3001999347" sldId="262"/>
            <ac:spMk id="33" creationId="{C337CA46-4F1F-49C9-8AFC-EF208A0B6B4E}"/>
          </ac:spMkLst>
        </pc:spChg>
        <pc:grpChg chg="add del mod">
          <ac:chgData name="Wojciech Skierucha" userId="09d2dd610c20ee1b" providerId="LiveId" clId="{397A1F9D-00EA-4803-9569-E735FC766E34}" dt="2022-04-24T08:02:09.834" v="5993" actId="478"/>
          <ac:grpSpMkLst>
            <pc:docMk/>
            <pc:sldMk cId="3001999347" sldId="262"/>
            <ac:grpSpMk id="5" creationId="{A67AE5F1-2637-4274-81F3-DD7632722116}"/>
          </ac:grpSpMkLst>
        </pc:grpChg>
        <pc:grpChg chg="add del mod">
          <ac:chgData name="Wojciech Skierucha" userId="09d2dd610c20ee1b" providerId="LiveId" clId="{397A1F9D-00EA-4803-9569-E735FC766E34}" dt="2022-04-24T08:02:51.574" v="5996" actId="478"/>
          <ac:grpSpMkLst>
            <pc:docMk/>
            <pc:sldMk cId="3001999347" sldId="262"/>
            <ac:grpSpMk id="13" creationId="{058B0D29-0B79-44F6-B762-FC1BEE976DDD}"/>
          </ac:grpSpMkLst>
        </pc:grpChg>
        <pc:grpChg chg="add mod">
          <ac:chgData name="Wojciech Skierucha" userId="09d2dd610c20ee1b" providerId="LiveId" clId="{397A1F9D-00EA-4803-9569-E735FC766E34}" dt="2022-04-24T08:03:15.780" v="6000" actId="164"/>
          <ac:grpSpMkLst>
            <pc:docMk/>
            <pc:sldMk cId="3001999347" sldId="262"/>
            <ac:grpSpMk id="16" creationId="{DC253F27-6976-48E8-9D19-A4DE22E85531}"/>
          </ac:grpSpMkLst>
        </pc:grpChg>
        <pc:grpChg chg="add mod">
          <ac:chgData name="Wojciech Skierucha" userId="09d2dd610c20ee1b" providerId="LiveId" clId="{397A1F9D-00EA-4803-9569-E735FC766E34}" dt="2022-04-24T08:03:15.780" v="6000" actId="164"/>
          <ac:grpSpMkLst>
            <pc:docMk/>
            <pc:sldMk cId="3001999347" sldId="262"/>
            <ac:grpSpMk id="19" creationId="{4A12BED1-8ED0-479E-8C87-020DE9D349F5}"/>
          </ac:grpSpMkLst>
        </pc:grpChg>
        <pc:grpChg chg="mod">
          <ac:chgData name="Wojciech Skierucha" userId="09d2dd610c20ee1b" providerId="LiveId" clId="{397A1F9D-00EA-4803-9569-E735FC766E34}" dt="2022-04-24T08:02:56.096" v="5997"/>
          <ac:grpSpMkLst>
            <pc:docMk/>
            <pc:sldMk cId="3001999347" sldId="262"/>
            <ac:grpSpMk id="20" creationId="{7EDAB3A5-22C7-400F-8647-1500BF1BB359}"/>
          </ac:grpSpMkLst>
        </pc:grpChg>
        <pc:grpChg chg="add del mod">
          <ac:chgData name="Wojciech Skierucha" userId="09d2dd610c20ee1b" providerId="LiveId" clId="{397A1F9D-00EA-4803-9569-E735FC766E34}" dt="2022-04-24T08:11:49.071" v="6165" actId="21"/>
          <ac:grpSpMkLst>
            <pc:docMk/>
            <pc:sldMk cId="3001999347" sldId="262"/>
            <ac:grpSpMk id="24" creationId="{69853EFF-000A-4C99-A926-9141B176E4E8}"/>
          </ac:grpSpMkLst>
        </pc:grpChg>
        <pc:grpChg chg="add del mod">
          <ac:chgData name="Wojciech Skierucha" userId="09d2dd610c20ee1b" providerId="LiveId" clId="{397A1F9D-00EA-4803-9569-E735FC766E34}" dt="2022-04-24T08:12:27.503" v="6171" actId="21"/>
          <ac:grpSpMkLst>
            <pc:docMk/>
            <pc:sldMk cId="3001999347" sldId="262"/>
            <ac:grpSpMk id="31" creationId="{5CA8FE76-FE13-4963-AD18-D4FB9EACD0EA}"/>
          </ac:grpSpMkLst>
        </pc:grpChg>
        <pc:picChg chg="add del mod">
          <ac:chgData name="Wojciech Skierucha" userId="09d2dd610c20ee1b" providerId="LiveId" clId="{397A1F9D-00EA-4803-9569-E735FC766E34}" dt="2022-04-24T08:02:09.834" v="5993" actId="478"/>
          <ac:picMkLst>
            <pc:docMk/>
            <pc:sldMk cId="3001999347" sldId="262"/>
            <ac:picMk id="4" creationId="{156DDE0C-3A33-4B0C-9A01-1B8F8F813C28}"/>
          </ac:picMkLst>
        </pc:picChg>
        <pc:picChg chg="mod">
          <ac:chgData name="Wojciech Skierucha" userId="09d2dd610c20ee1b" providerId="LiveId" clId="{397A1F9D-00EA-4803-9569-E735FC766E34}" dt="2022-04-24T08:02:08.029" v="5992"/>
          <ac:picMkLst>
            <pc:docMk/>
            <pc:sldMk cId="3001999347" sldId="262"/>
            <ac:picMk id="7" creationId="{421B6A03-9AE2-4C9B-BA97-3ED6C8441E79}"/>
          </ac:picMkLst>
        </pc:picChg>
        <pc:picChg chg="mod">
          <ac:chgData name="Wojciech Skierucha" userId="09d2dd610c20ee1b" providerId="LiveId" clId="{397A1F9D-00EA-4803-9569-E735FC766E34}" dt="2022-04-24T08:02:08.029" v="5992"/>
          <ac:picMkLst>
            <pc:docMk/>
            <pc:sldMk cId="3001999347" sldId="262"/>
            <ac:picMk id="8" creationId="{6F697691-437F-42E5-9AD1-E41602CBB17B}"/>
          </ac:picMkLst>
        </pc:picChg>
        <pc:picChg chg="mod">
          <ac:chgData name="Wojciech Skierucha" userId="09d2dd610c20ee1b" providerId="LiveId" clId="{397A1F9D-00EA-4803-9569-E735FC766E34}" dt="2022-04-24T08:02:08.029" v="5992"/>
          <ac:picMkLst>
            <pc:docMk/>
            <pc:sldMk cId="3001999347" sldId="262"/>
            <ac:picMk id="9" creationId="{9FE630B3-0B50-4115-8895-7F3712EF4BE5}"/>
          </ac:picMkLst>
        </pc:picChg>
        <pc:picChg chg="mod">
          <ac:chgData name="Wojciech Skierucha" userId="09d2dd610c20ee1b" providerId="LiveId" clId="{397A1F9D-00EA-4803-9569-E735FC766E34}" dt="2022-04-24T08:02:18.697" v="5994"/>
          <ac:picMkLst>
            <pc:docMk/>
            <pc:sldMk cId="3001999347" sldId="262"/>
            <ac:picMk id="14" creationId="{DAD4FF1E-5863-4BB0-A1A8-AD8EF2C73466}"/>
          </ac:picMkLst>
        </pc:picChg>
        <pc:picChg chg="mod">
          <ac:chgData name="Wojciech Skierucha" userId="09d2dd610c20ee1b" providerId="LiveId" clId="{397A1F9D-00EA-4803-9569-E735FC766E34}" dt="2022-04-24T08:02:56.096" v="5997"/>
          <ac:picMkLst>
            <pc:docMk/>
            <pc:sldMk cId="3001999347" sldId="262"/>
            <ac:picMk id="17" creationId="{9916B311-CBE9-402D-B347-DD8F6330E215}"/>
          </ac:picMkLst>
        </pc:picChg>
        <pc:picChg chg="add del mod">
          <ac:chgData name="Wojciech Skierucha" userId="09d2dd610c20ee1b" providerId="LiveId" clId="{397A1F9D-00EA-4803-9569-E735FC766E34}" dt="2022-04-24T08:10:50.925" v="6161" actId="478"/>
          <ac:picMkLst>
            <pc:docMk/>
            <pc:sldMk cId="3001999347" sldId="262"/>
            <ac:picMk id="38" creationId="{DDEEB553-C007-41B1-B55B-1ED6E6FFA1FC}"/>
          </ac:picMkLst>
        </pc:picChg>
        <pc:picChg chg="add mod">
          <ac:chgData name="Wojciech Skierucha" userId="09d2dd610c20ee1b" providerId="LiveId" clId="{397A1F9D-00EA-4803-9569-E735FC766E34}" dt="2022-04-24T08:16:29.544" v="6197" actId="1076"/>
          <ac:picMkLst>
            <pc:docMk/>
            <pc:sldMk cId="3001999347" sldId="262"/>
            <ac:picMk id="40" creationId="{44461021-BF17-4E0C-9D1A-E573A32B7349}"/>
          </ac:picMkLst>
        </pc:picChg>
        <pc:cxnChg chg="mod">
          <ac:chgData name="Wojciech Skierucha" userId="09d2dd610c20ee1b" providerId="LiveId" clId="{397A1F9D-00EA-4803-9569-E735FC766E34}" dt="2022-04-24T08:02:56.096" v="5997"/>
          <ac:cxnSpMkLst>
            <pc:docMk/>
            <pc:sldMk cId="3001999347" sldId="262"/>
            <ac:cxnSpMk id="21" creationId="{B126ADC5-8366-4268-915C-988C9B154BFC}"/>
          </ac:cxnSpMkLst>
        </pc:cxnChg>
        <pc:cxnChg chg="mod">
          <ac:chgData name="Wojciech Skierucha" userId="09d2dd610c20ee1b" providerId="LiveId" clId="{397A1F9D-00EA-4803-9569-E735FC766E34}" dt="2022-04-24T08:02:56.096" v="5997"/>
          <ac:cxnSpMkLst>
            <pc:docMk/>
            <pc:sldMk cId="3001999347" sldId="262"/>
            <ac:cxnSpMk id="22" creationId="{EB7FD008-207E-493C-80CE-5614E9A34C59}"/>
          </ac:cxnSpMkLst>
        </pc:cxnChg>
        <pc:cxnChg chg="mod">
          <ac:chgData name="Wojciech Skierucha" userId="09d2dd610c20ee1b" providerId="LiveId" clId="{397A1F9D-00EA-4803-9569-E735FC766E34}" dt="2022-04-24T08:02:56.096" v="5997"/>
          <ac:cxnSpMkLst>
            <pc:docMk/>
            <pc:sldMk cId="3001999347" sldId="262"/>
            <ac:cxnSpMk id="23" creationId="{047BAF72-908A-41C6-AB1E-BC4AF8E0F664}"/>
          </ac:cxnSpMkLst>
        </pc:cxnChg>
        <pc:cxnChg chg="mod">
          <ac:chgData name="Wojciech Skierucha" userId="09d2dd610c20ee1b" providerId="LiveId" clId="{397A1F9D-00EA-4803-9569-E735FC766E34}" dt="2022-04-24T08:12:27.503" v="6171" actId="21"/>
          <ac:cxnSpMkLst>
            <pc:docMk/>
            <pc:sldMk cId="3001999347" sldId="262"/>
            <ac:cxnSpMk id="34" creationId="{0494A780-65A7-4C6E-A988-A95D0FC8D6BE}"/>
          </ac:cxnSpMkLst>
        </pc:cxnChg>
        <pc:cxnChg chg="mod">
          <ac:chgData name="Wojciech Skierucha" userId="09d2dd610c20ee1b" providerId="LiveId" clId="{397A1F9D-00EA-4803-9569-E735FC766E34}" dt="2022-04-24T08:03:36.630" v="6002"/>
          <ac:cxnSpMkLst>
            <pc:docMk/>
            <pc:sldMk cId="3001999347" sldId="262"/>
            <ac:cxnSpMk id="35" creationId="{E8DCF6D7-244C-4F37-820A-D6B0BD7EE2C9}"/>
          </ac:cxnSpMkLst>
        </pc:cxnChg>
        <pc:cxnChg chg="mod">
          <ac:chgData name="Wojciech Skierucha" userId="09d2dd610c20ee1b" providerId="LiveId" clId="{397A1F9D-00EA-4803-9569-E735FC766E34}" dt="2022-04-24T08:03:36.630" v="6002"/>
          <ac:cxnSpMkLst>
            <pc:docMk/>
            <pc:sldMk cId="3001999347" sldId="262"/>
            <ac:cxnSpMk id="36" creationId="{61F78370-4E0F-444C-95EF-6F956121EAE2}"/>
          </ac:cxnSpMkLst>
        </pc:cxnChg>
      </pc:sldChg>
      <pc:sldChg chg="addSp delSp modSp new mod modAnim">
        <pc:chgData name="Wojciech Skierucha" userId="09d2dd610c20ee1b" providerId="LiveId" clId="{397A1F9D-00EA-4803-9569-E735FC766E34}" dt="2022-04-24T09:54:37.959" v="9976" actId="1036"/>
        <pc:sldMkLst>
          <pc:docMk/>
          <pc:sldMk cId="13688771" sldId="263"/>
        </pc:sldMkLst>
        <pc:spChg chg="del">
          <ac:chgData name="Wojciech Skierucha" userId="09d2dd610c20ee1b" providerId="LiveId" clId="{397A1F9D-00EA-4803-9569-E735FC766E34}" dt="2022-04-24T08:11:55.424" v="6167" actId="478"/>
          <ac:spMkLst>
            <pc:docMk/>
            <pc:sldMk cId="13688771" sldId="263"/>
            <ac:spMk id="2" creationId="{0EC3E9E5-850D-4E0C-9A57-1E214ECD2D07}"/>
          </ac:spMkLst>
        </pc:spChg>
        <pc:spChg chg="del">
          <ac:chgData name="Wojciech Skierucha" userId="09d2dd610c20ee1b" providerId="LiveId" clId="{397A1F9D-00EA-4803-9569-E735FC766E34}" dt="2022-04-24T08:11:53.222" v="6166" actId="478"/>
          <ac:spMkLst>
            <pc:docMk/>
            <pc:sldMk cId="13688771" sldId="263"/>
            <ac:spMk id="3" creationId="{02DF545B-4841-4DF1-A99F-D3D439C26637}"/>
          </ac:spMkLst>
        </pc:spChg>
        <pc:spChg chg="mod">
          <ac:chgData name="Wojciech Skierucha" userId="09d2dd610c20ee1b" providerId="LiveId" clId="{397A1F9D-00EA-4803-9569-E735FC766E34}" dt="2022-04-24T08:11:56.776" v="6168"/>
          <ac:spMkLst>
            <pc:docMk/>
            <pc:sldMk cId="13688771" sldId="263"/>
            <ac:spMk id="12" creationId="{EBDD1034-C2C4-49DB-BED0-A8589F749B44}"/>
          </ac:spMkLst>
        </pc:spChg>
        <pc:spChg chg="add del mod topLvl">
          <ac:chgData name="Wojciech Skierucha" userId="09d2dd610c20ee1b" providerId="LiveId" clId="{397A1F9D-00EA-4803-9569-E735FC766E34}" dt="2022-04-24T08:15:12.334" v="6190" actId="478"/>
          <ac:spMkLst>
            <pc:docMk/>
            <pc:sldMk cId="13688771" sldId="263"/>
            <ac:spMk id="13" creationId="{4CAB2D22-9C85-4A05-8937-DA1054F3A635}"/>
          </ac:spMkLst>
        </pc:spChg>
        <pc:spChg chg="add mod topLvl">
          <ac:chgData name="Wojciech Skierucha" userId="09d2dd610c20ee1b" providerId="LiveId" clId="{397A1F9D-00EA-4803-9569-E735FC766E34}" dt="2022-04-24T09:54:37.959" v="9976" actId="1036"/>
          <ac:spMkLst>
            <pc:docMk/>
            <pc:sldMk cId="13688771" sldId="263"/>
            <ac:spMk id="14" creationId="{3682F717-1E35-4FE0-B787-E5D9A602DF93}"/>
          </ac:spMkLst>
        </pc:spChg>
        <pc:spChg chg="add del mod topLvl">
          <ac:chgData name="Wojciech Skierucha" userId="09d2dd610c20ee1b" providerId="LiveId" clId="{397A1F9D-00EA-4803-9569-E735FC766E34}" dt="2022-04-24T08:15:10.476" v="6189" actId="478"/>
          <ac:spMkLst>
            <pc:docMk/>
            <pc:sldMk cId="13688771" sldId="263"/>
            <ac:spMk id="15" creationId="{E913BD43-5CDF-423A-93E4-E3D1EE386E11}"/>
          </ac:spMkLst>
        </pc:spChg>
        <pc:spChg chg="add mod topLvl">
          <ac:chgData name="Wojciech Skierucha" userId="09d2dd610c20ee1b" providerId="LiveId" clId="{397A1F9D-00EA-4803-9569-E735FC766E34}" dt="2022-04-24T09:54:37.959" v="9976" actId="1036"/>
          <ac:spMkLst>
            <pc:docMk/>
            <pc:sldMk cId="13688771" sldId="263"/>
            <ac:spMk id="16" creationId="{A54485E0-BBA6-44EA-8097-7F4D4DE7BE58}"/>
          </ac:spMkLst>
        </pc:spChg>
        <pc:spChg chg="mod">
          <ac:chgData name="Wojciech Skierucha" userId="09d2dd610c20ee1b" providerId="LiveId" clId="{397A1F9D-00EA-4803-9569-E735FC766E34}" dt="2022-04-24T08:19:45.651" v="6370" actId="1038"/>
          <ac:spMkLst>
            <pc:docMk/>
            <pc:sldMk cId="13688771" sldId="263"/>
            <ac:spMk id="18" creationId="{07FA20F1-F8D4-4A06-AA1C-2CE7216E798F}"/>
          </ac:spMkLst>
        </pc:spChg>
        <pc:spChg chg="mod">
          <ac:chgData name="Wojciech Skierucha" userId="09d2dd610c20ee1b" providerId="LiveId" clId="{397A1F9D-00EA-4803-9569-E735FC766E34}" dt="2022-04-24T08:20:40.521" v="6377" actId="1076"/>
          <ac:spMkLst>
            <pc:docMk/>
            <pc:sldMk cId="13688771" sldId="263"/>
            <ac:spMk id="19" creationId="{09E4CD02-7B74-40AC-A621-55ABA7103886}"/>
          </ac:spMkLst>
        </pc:spChg>
        <pc:spChg chg="add mod">
          <ac:chgData name="Wojciech Skierucha" userId="09d2dd610c20ee1b" providerId="LiveId" clId="{397A1F9D-00EA-4803-9569-E735FC766E34}" dt="2022-04-24T09:54:28.851" v="9967" actId="6549"/>
          <ac:spMkLst>
            <pc:docMk/>
            <pc:sldMk cId="13688771" sldId="263"/>
            <ac:spMk id="31" creationId="{FE080717-66D5-44C5-85FE-B9A06E1FF7C3}"/>
          </ac:spMkLst>
        </pc:spChg>
        <pc:grpChg chg="add mod">
          <ac:chgData name="Wojciech Skierucha" userId="09d2dd610c20ee1b" providerId="LiveId" clId="{397A1F9D-00EA-4803-9569-E735FC766E34}" dt="2022-04-24T08:15:42.556" v="6195" actId="1035"/>
          <ac:grpSpMkLst>
            <pc:docMk/>
            <pc:sldMk cId="13688771" sldId="263"/>
            <ac:grpSpMk id="4" creationId="{03493DBE-8670-431C-96BE-C25118AA2D6E}"/>
          </ac:grpSpMkLst>
        </pc:grpChg>
        <pc:grpChg chg="mod">
          <ac:chgData name="Wojciech Skierucha" userId="09d2dd610c20ee1b" providerId="LiveId" clId="{397A1F9D-00EA-4803-9569-E735FC766E34}" dt="2022-04-24T08:11:56.776" v="6168"/>
          <ac:grpSpMkLst>
            <pc:docMk/>
            <pc:sldMk cId="13688771" sldId="263"/>
            <ac:grpSpMk id="5" creationId="{56769767-9951-4CDC-A49B-D62B7EE3068C}"/>
          </ac:grpSpMkLst>
        </pc:grpChg>
        <pc:grpChg chg="mod">
          <ac:chgData name="Wojciech Skierucha" userId="09d2dd610c20ee1b" providerId="LiveId" clId="{397A1F9D-00EA-4803-9569-E735FC766E34}" dt="2022-04-24T08:11:56.776" v="6168"/>
          <ac:grpSpMkLst>
            <pc:docMk/>
            <pc:sldMk cId="13688771" sldId="263"/>
            <ac:grpSpMk id="6" creationId="{E8C53058-E72B-40CA-A0F0-A1D4F41A0EC6}"/>
          </ac:grpSpMkLst>
        </pc:grpChg>
        <pc:grpChg chg="mod">
          <ac:chgData name="Wojciech Skierucha" userId="09d2dd610c20ee1b" providerId="LiveId" clId="{397A1F9D-00EA-4803-9569-E735FC766E34}" dt="2022-04-24T08:11:56.776" v="6168"/>
          <ac:grpSpMkLst>
            <pc:docMk/>
            <pc:sldMk cId="13688771" sldId="263"/>
            <ac:grpSpMk id="7" creationId="{63D6168E-C195-4CED-981D-813B1FCE7867}"/>
          </ac:grpSpMkLst>
        </pc:grpChg>
        <pc:grpChg chg="add mod topLvl">
          <ac:chgData name="Wojciech Skierucha" userId="09d2dd610c20ee1b" providerId="LiveId" clId="{397A1F9D-00EA-4803-9569-E735FC766E34}" dt="2022-04-24T09:54:37.959" v="9976" actId="1036"/>
          <ac:grpSpMkLst>
            <pc:docMk/>
            <pc:sldMk cId="13688771" sldId="263"/>
            <ac:grpSpMk id="17" creationId="{5DE68CA6-EBD0-42D4-8501-1CAE49A226C4}"/>
          </ac:grpSpMkLst>
        </pc:grpChg>
        <pc:grpChg chg="add del mod">
          <ac:chgData name="Wojciech Skierucha" userId="09d2dd610c20ee1b" providerId="LiveId" clId="{397A1F9D-00EA-4803-9569-E735FC766E34}" dt="2022-04-24T08:14:46.501" v="6188" actId="165"/>
          <ac:grpSpMkLst>
            <pc:docMk/>
            <pc:sldMk cId="13688771" sldId="263"/>
            <ac:grpSpMk id="24" creationId="{4AFDF640-47E2-47E3-9C2D-5F2D90A21631}"/>
          </ac:grpSpMkLst>
        </pc:grpChg>
        <pc:picChg chg="mod">
          <ac:chgData name="Wojciech Skierucha" userId="09d2dd610c20ee1b" providerId="LiveId" clId="{397A1F9D-00EA-4803-9569-E735FC766E34}" dt="2022-04-24T08:11:56.776" v="6168"/>
          <ac:picMkLst>
            <pc:docMk/>
            <pc:sldMk cId="13688771" sldId="263"/>
            <ac:picMk id="11" creationId="{C519612F-156B-4EDD-A39B-A50E20EA9DEF}"/>
          </ac:picMkLst>
        </pc:picChg>
        <pc:cxnChg chg="mod">
          <ac:chgData name="Wojciech Skierucha" userId="09d2dd610c20ee1b" providerId="LiveId" clId="{397A1F9D-00EA-4803-9569-E735FC766E34}" dt="2022-04-24T08:11:56.776" v="6168"/>
          <ac:cxnSpMkLst>
            <pc:docMk/>
            <pc:sldMk cId="13688771" sldId="263"/>
            <ac:cxnSpMk id="8" creationId="{B6386466-FBE1-4977-9FAF-51C6E89614D9}"/>
          </ac:cxnSpMkLst>
        </pc:cxnChg>
        <pc:cxnChg chg="mod">
          <ac:chgData name="Wojciech Skierucha" userId="09d2dd610c20ee1b" providerId="LiveId" clId="{397A1F9D-00EA-4803-9569-E735FC766E34}" dt="2022-04-24T08:11:56.776" v="6168"/>
          <ac:cxnSpMkLst>
            <pc:docMk/>
            <pc:sldMk cId="13688771" sldId="263"/>
            <ac:cxnSpMk id="9" creationId="{5CE6DA81-140F-4073-8903-0985D3E9E0D6}"/>
          </ac:cxnSpMkLst>
        </pc:cxnChg>
        <pc:cxnChg chg="mod">
          <ac:chgData name="Wojciech Skierucha" userId="09d2dd610c20ee1b" providerId="LiveId" clId="{397A1F9D-00EA-4803-9569-E735FC766E34}" dt="2022-04-24T08:11:56.776" v="6168"/>
          <ac:cxnSpMkLst>
            <pc:docMk/>
            <pc:sldMk cId="13688771" sldId="263"/>
            <ac:cxnSpMk id="10" creationId="{3504FF61-3635-4A78-9F91-E9192737D512}"/>
          </ac:cxnSpMkLst>
        </pc:cxnChg>
        <pc:cxnChg chg="mod">
          <ac:chgData name="Wojciech Skierucha" userId="09d2dd610c20ee1b" providerId="LiveId" clId="{397A1F9D-00EA-4803-9569-E735FC766E34}" dt="2022-04-24T08:20:12.686" v="6375" actId="1035"/>
          <ac:cxnSpMkLst>
            <pc:docMk/>
            <pc:sldMk cId="13688771" sldId="263"/>
            <ac:cxnSpMk id="20" creationId="{45EA19C0-AA9F-44D7-8E5A-5DCF30B2A527}"/>
          </ac:cxnSpMkLst>
        </pc:cxnChg>
        <pc:cxnChg chg="mod">
          <ac:chgData name="Wojciech Skierucha" userId="09d2dd610c20ee1b" providerId="LiveId" clId="{397A1F9D-00EA-4803-9569-E735FC766E34}" dt="2022-04-24T08:19:54.505" v="6371" actId="14100"/>
          <ac:cxnSpMkLst>
            <pc:docMk/>
            <pc:sldMk cId="13688771" sldId="263"/>
            <ac:cxnSpMk id="21" creationId="{7DDF4940-DB70-4625-88D5-90857D2B6A1E}"/>
          </ac:cxnSpMkLst>
        </pc:cxnChg>
        <pc:cxnChg chg="mod">
          <ac:chgData name="Wojciech Skierucha" userId="09d2dd610c20ee1b" providerId="LiveId" clId="{397A1F9D-00EA-4803-9569-E735FC766E34}" dt="2022-04-24T08:20:47.173" v="6382" actId="1035"/>
          <ac:cxnSpMkLst>
            <pc:docMk/>
            <pc:sldMk cId="13688771" sldId="263"/>
            <ac:cxnSpMk id="22" creationId="{AB6E3DB8-10C8-4370-A562-7D8B2ECA52E2}"/>
          </ac:cxnSpMkLst>
        </pc:cxnChg>
      </pc:sldChg>
      <pc:sldChg chg="addSp delSp modSp new mod modAnim">
        <pc:chgData name="Wojciech Skierucha" userId="09d2dd610c20ee1b" providerId="LiveId" clId="{397A1F9D-00EA-4803-9569-E735FC766E34}" dt="2022-04-24T08:43:27.097" v="7271" actId="14100"/>
        <pc:sldMkLst>
          <pc:docMk/>
          <pc:sldMk cId="2567185470" sldId="264"/>
        </pc:sldMkLst>
        <pc:spChg chg="del">
          <ac:chgData name="Wojciech Skierucha" userId="09d2dd610c20ee1b" providerId="LiveId" clId="{397A1F9D-00EA-4803-9569-E735FC766E34}" dt="2022-04-24T08:21:31.409" v="6384" actId="478"/>
          <ac:spMkLst>
            <pc:docMk/>
            <pc:sldMk cId="2567185470" sldId="264"/>
            <ac:spMk id="2" creationId="{D5F4F2AF-1654-48C9-9983-6CDF4EBC2897}"/>
          </ac:spMkLst>
        </pc:spChg>
        <pc:spChg chg="del">
          <ac:chgData name="Wojciech Skierucha" userId="09d2dd610c20ee1b" providerId="LiveId" clId="{397A1F9D-00EA-4803-9569-E735FC766E34}" dt="2022-04-24T08:21:34.333" v="6385" actId="478"/>
          <ac:spMkLst>
            <pc:docMk/>
            <pc:sldMk cId="2567185470" sldId="264"/>
            <ac:spMk id="3" creationId="{A92F0329-B8CF-4A50-A147-2AF828F55BC8}"/>
          </ac:spMkLst>
        </pc:spChg>
        <pc:spChg chg="mod">
          <ac:chgData name="Wojciech Skierucha" userId="09d2dd610c20ee1b" providerId="LiveId" clId="{397A1F9D-00EA-4803-9569-E735FC766E34}" dt="2022-04-24T08:43:27.097" v="7271" actId="14100"/>
          <ac:spMkLst>
            <pc:docMk/>
            <pc:sldMk cId="2567185470" sldId="264"/>
            <ac:spMk id="6" creationId="{6FADF3FA-B3BC-4743-9CC3-318B28D66D6D}"/>
          </ac:spMkLst>
        </pc:spChg>
        <pc:spChg chg="add mod">
          <ac:chgData name="Wojciech Skierucha" userId="09d2dd610c20ee1b" providerId="LiveId" clId="{397A1F9D-00EA-4803-9569-E735FC766E34}" dt="2022-04-24T08:43:03.995" v="7267" actId="403"/>
          <ac:spMkLst>
            <pc:docMk/>
            <pc:sldMk cId="2567185470" sldId="264"/>
            <ac:spMk id="7" creationId="{5C129A9F-593D-4168-9B28-D9300A164078}"/>
          </ac:spMkLst>
        </pc:spChg>
        <pc:spChg chg="add mod">
          <ac:chgData name="Wojciech Skierucha" userId="09d2dd610c20ee1b" providerId="LiveId" clId="{397A1F9D-00EA-4803-9569-E735FC766E34}" dt="2022-04-24T08:43:08.890" v="7268" actId="403"/>
          <ac:spMkLst>
            <pc:docMk/>
            <pc:sldMk cId="2567185470" sldId="264"/>
            <ac:spMk id="9" creationId="{F5308FE0-4A2A-4F79-A57B-AFAE0BA96A6E}"/>
          </ac:spMkLst>
        </pc:spChg>
        <pc:spChg chg="add mod">
          <ac:chgData name="Wojciech Skierucha" userId="09d2dd610c20ee1b" providerId="LiveId" clId="{397A1F9D-00EA-4803-9569-E735FC766E34}" dt="2022-04-24T08:22:33.215" v="6479" actId="1076"/>
          <ac:spMkLst>
            <pc:docMk/>
            <pc:sldMk cId="2567185470" sldId="264"/>
            <ac:spMk id="10" creationId="{5B3DB9FF-F0E4-4CD5-9E9D-4814A45D8861}"/>
          </ac:spMkLst>
        </pc:spChg>
        <pc:spChg chg="add mod">
          <ac:chgData name="Wojciech Skierucha" userId="09d2dd610c20ee1b" providerId="LiveId" clId="{397A1F9D-00EA-4803-9569-E735FC766E34}" dt="2022-04-24T08:43:13.821" v="7269" actId="403"/>
          <ac:spMkLst>
            <pc:docMk/>
            <pc:sldMk cId="2567185470" sldId="264"/>
            <ac:spMk id="11" creationId="{E3050A66-3D77-4C81-A8BE-23073C8AEE3D}"/>
          </ac:spMkLst>
        </pc:spChg>
        <pc:spChg chg="add mod">
          <ac:chgData name="Wojciech Skierucha" userId="09d2dd610c20ee1b" providerId="LiveId" clId="{397A1F9D-00EA-4803-9569-E735FC766E34}" dt="2022-04-24T08:29:32.235" v="7102" actId="403"/>
          <ac:spMkLst>
            <pc:docMk/>
            <pc:sldMk cId="2567185470" sldId="264"/>
            <ac:spMk id="13" creationId="{441AAB10-E2FD-42F0-970E-C41B6F4867A5}"/>
          </ac:spMkLst>
        </pc:spChg>
        <pc:spChg chg="mod">
          <ac:chgData name="Wojciech Skierucha" userId="09d2dd610c20ee1b" providerId="LiveId" clId="{397A1F9D-00EA-4803-9569-E735FC766E34}" dt="2022-04-24T08:42:14.638" v="7208" actId="1036"/>
          <ac:spMkLst>
            <pc:docMk/>
            <pc:sldMk cId="2567185470" sldId="264"/>
            <ac:spMk id="14" creationId="{9B3526BB-6247-4416-A7D5-7E6604CAF304}"/>
          </ac:spMkLst>
        </pc:spChg>
        <pc:spChg chg="add mod">
          <ac:chgData name="Wojciech Skierucha" userId="09d2dd610c20ee1b" providerId="LiveId" clId="{397A1F9D-00EA-4803-9569-E735FC766E34}" dt="2022-04-24T08:42:09.718" v="7197" actId="1076"/>
          <ac:spMkLst>
            <pc:docMk/>
            <pc:sldMk cId="2567185470" sldId="264"/>
            <ac:spMk id="15" creationId="{15A12CD4-8887-4011-948F-3016A5AD2A90}"/>
          </ac:spMkLst>
        </pc:spChg>
        <pc:grpChg chg="add mod">
          <ac:chgData name="Wojciech Skierucha" userId="09d2dd610c20ee1b" providerId="LiveId" clId="{397A1F9D-00EA-4803-9569-E735FC766E34}" dt="2022-04-24T08:40:44.750" v="7126" actId="1076"/>
          <ac:grpSpMkLst>
            <pc:docMk/>
            <pc:sldMk cId="2567185470" sldId="264"/>
            <ac:grpSpMk id="4" creationId="{6548F329-BB0B-4B30-8217-1F26B502FB69}"/>
          </ac:grpSpMkLst>
        </pc:grpChg>
        <pc:picChg chg="mod">
          <ac:chgData name="Wojciech Skierucha" userId="09d2dd610c20ee1b" providerId="LiveId" clId="{397A1F9D-00EA-4803-9569-E735FC766E34}" dt="2022-04-24T08:21:36.113" v="6386"/>
          <ac:picMkLst>
            <pc:docMk/>
            <pc:sldMk cId="2567185470" sldId="264"/>
            <ac:picMk id="5" creationId="{022BAF32-CEED-4112-AAF4-6EC5E150A4CC}"/>
          </ac:picMkLst>
        </pc:picChg>
        <pc:cxnChg chg="add mod">
          <ac:chgData name="Wojciech Skierucha" userId="09d2dd610c20ee1b" providerId="LiveId" clId="{397A1F9D-00EA-4803-9569-E735FC766E34}" dt="2022-04-24T08:21:36.113" v="6386"/>
          <ac:cxnSpMkLst>
            <pc:docMk/>
            <pc:sldMk cId="2567185470" sldId="264"/>
            <ac:cxnSpMk id="8" creationId="{C87B246D-0B2C-4DD8-A729-2D4A4E6C603D}"/>
          </ac:cxnSpMkLst>
        </pc:cxnChg>
        <pc:cxnChg chg="add mod">
          <ac:chgData name="Wojciech Skierucha" userId="09d2dd610c20ee1b" providerId="LiveId" clId="{397A1F9D-00EA-4803-9569-E735FC766E34}" dt="2022-04-24T08:42:52.613" v="7266" actId="14100"/>
          <ac:cxnSpMkLst>
            <pc:docMk/>
            <pc:sldMk cId="2567185470" sldId="264"/>
            <ac:cxnSpMk id="12" creationId="{9A43AA72-9E9A-407E-9CD1-317C9F969328}"/>
          </ac:cxnSpMkLst>
        </pc:cxnChg>
      </pc:sldChg>
      <pc:sldChg chg="addSp delSp modSp new mod modAnim">
        <pc:chgData name="Wojciech Skierucha" userId="09d2dd610c20ee1b" providerId="LiveId" clId="{397A1F9D-00EA-4803-9569-E735FC766E34}" dt="2022-04-24T10:36:29.418" v="10065"/>
        <pc:sldMkLst>
          <pc:docMk/>
          <pc:sldMk cId="1720423475" sldId="265"/>
        </pc:sldMkLst>
        <pc:spChg chg="del">
          <ac:chgData name="Wojciech Skierucha" userId="09d2dd610c20ee1b" providerId="LiveId" clId="{397A1F9D-00EA-4803-9569-E735FC766E34}" dt="2022-04-24T08:31:18.660" v="7123" actId="478"/>
          <ac:spMkLst>
            <pc:docMk/>
            <pc:sldMk cId="1720423475" sldId="265"/>
            <ac:spMk id="2" creationId="{B59FD183-67E1-4398-B591-592E1BA377EB}"/>
          </ac:spMkLst>
        </pc:spChg>
        <pc:spChg chg="del">
          <ac:chgData name="Wojciech Skierucha" userId="09d2dd610c20ee1b" providerId="LiveId" clId="{397A1F9D-00EA-4803-9569-E735FC766E34}" dt="2022-04-24T08:31:16.925" v="7122" actId="478"/>
          <ac:spMkLst>
            <pc:docMk/>
            <pc:sldMk cId="1720423475" sldId="265"/>
            <ac:spMk id="3" creationId="{3BBFFED3-F028-4BF6-820E-125C3F0277E9}"/>
          </ac:spMkLst>
        </pc:spChg>
        <pc:spChg chg="add mod">
          <ac:chgData name="Wojciech Skierucha" userId="09d2dd610c20ee1b" providerId="LiveId" clId="{397A1F9D-00EA-4803-9569-E735FC766E34}" dt="2022-04-24T09:56:26.189" v="9977" actId="113"/>
          <ac:spMkLst>
            <pc:docMk/>
            <pc:sldMk cId="1720423475" sldId="265"/>
            <ac:spMk id="4" creationId="{CD1F7861-0A49-4ADC-9528-DBCE96F33A1F}"/>
          </ac:spMkLst>
        </pc:spChg>
        <pc:spChg chg="add mod">
          <ac:chgData name="Wojciech Skierucha" userId="09d2dd610c20ee1b" providerId="LiveId" clId="{397A1F9D-00EA-4803-9569-E735FC766E34}" dt="2022-04-24T08:55:42.095" v="8349" actId="403"/>
          <ac:spMkLst>
            <pc:docMk/>
            <pc:sldMk cId="1720423475" sldId="265"/>
            <ac:spMk id="5" creationId="{C9ED39EA-659A-45B2-BFFC-CAC8220CB9A6}"/>
          </ac:spMkLst>
        </pc:spChg>
        <pc:spChg chg="add mod">
          <ac:chgData name="Wojciech Skierucha" userId="09d2dd610c20ee1b" providerId="LiveId" clId="{397A1F9D-00EA-4803-9569-E735FC766E34}" dt="2022-04-24T08:56:02.016" v="8353" actId="1076"/>
          <ac:spMkLst>
            <pc:docMk/>
            <pc:sldMk cId="1720423475" sldId="265"/>
            <ac:spMk id="6" creationId="{E6FA58B1-4AE5-4500-9161-9B3C26968630}"/>
          </ac:spMkLst>
        </pc:spChg>
        <pc:spChg chg="add mod">
          <ac:chgData name="Wojciech Skierucha" userId="09d2dd610c20ee1b" providerId="LiveId" clId="{397A1F9D-00EA-4803-9569-E735FC766E34}" dt="2022-04-24T08:55:46.024" v="8350" actId="403"/>
          <ac:spMkLst>
            <pc:docMk/>
            <pc:sldMk cId="1720423475" sldId="265"/>
            <ac:spMk id="7" creationId="{E6562DEC-281D-4B98-8C02-86E12024C913}"/>
          </ac:spMkLst>
        </pc:spChg>
        <pc:spChg chg="mod">
          <ac:chgData name="Wojciech Skierucha" userId="09d2dd610c20ee1b" providerId="LiveId" clId="{397A1F9D-00EA-4803-9569-E735FC766E34}" dt="2022-04-24T08:49:44.165" v="7863" actId="114"/>
          <ac:spMkLst>
            <pc:docMk/>
            <pc:sldMk cId="1720423475" sldId="265"/>
            <ac:spMk id="10" creationId="{88144E49-A8A3-4FFC-B601-CE674B45704B}"/>
          </ac:spMkLst>
        </pc:spChg>
        <pc:spChg chg="mod">
          <ac:chgData name="Wojciech Skierucha" userId="09d2dd610c20ee1b" providerId="LiveId" clId="{397A1F9D-00EA-4803-9569-E735FC766E34}" dt="2022-04-24T08:47:38.499" v="7565" actId="6549"/>
          <ac:spMkLst>
            <pc:docMk/>
            <pc:sldMk cId="1720423475" sldId="265"/>
            <ac:spMk id="13" creationId="{FEDAB5C9-52D0-42CD-A2E3-9AADAFE1A5D6}"/>
          </ac:spMkLst>
        </pc:spChg>
        <pc:spChg chg="add mod">
          <ac:chgData name="Wojciech Skierucha" userId="09d2dd610c20ee1b" providerId="LiveId" clId="{397A1F9D-00EA-4803-9569-E735FC766E34}" dt="2022-04-24T09:47:29.355" v="9454" actId="1076"/>
          <ac:spMkLst>
            <pc:docMk/>
            <pc:sldMk cId="1720423475" sldId="265"/>
            <ac:spMk id="14" creationId="{8F9B212D-1456-4BFA-8285-E2F2AFCB689E}"/>
          </ac:spMkLst>
        </pc:spChg>
        <pc:grpChg chg="add mod">
          <ac:chgData name="Wojciech Skierucha" userId="09d2dd610c20ee1b" providerId="LiveId" clId="{397A1F9D-00EA-4803-9569-E735FC766E34}" dt="2022-04-24T10:27:22.483" v="10026" actId="1076"/>
          <ac:grpSpMkLst>
            <pc:docMk/>
            <pc:sldMk cId="1720423475" sldId="265"/>
            <ac:grpSpMk id="8" creationId="{D9780E52-FB5F-4616-A72A-FDD658326FA9}"/>
          </ac:grpSpMkLst>
        </pc:grpChg>
        <pc:grpChg chg="add mod">
          <ac:chgData name="Wojciech Skierucha" userId="09d2dd610c20ee1b" providerId="LiveId" clId="{397A1F9D-00EA-4803-9569-E735FC766E34}" dt="2022-04-24T08:50:23.037" v="7864" actId="1076"/>
          <ac:grpSpMkLst>
            <pc:docMk/>
            <pc:sldMk cId="1720423475" sldId="265"/>
            <ac:grpSpMk id="11" creationId="{BB1FC154-9CC1-4990-AF8C-B707FB004997}"/>
          </ac:grpSpMkLst>
        </pc:grpChg>
        <pc:picChg chg="mod">
          <ac:chgData name="Wojciech Skierucha" userId="09d2dd610c20ee1b" providerId="LiveId" clId="{397A1F9D-00EA-4803-9569-E735FC766E34}" dt="2022-04-24T08:49:29.833" v="7810" actId="6549"/>
          <ac:picMkLst>
            <pc:docMk/>
            <pc:sldMk cId="1720423475" sldId="265"/>
            <ac:picMk id="9" creationId="{7C000D5D-463D-4742-BF39-C26445543F6F}"/>
          </ac:picMkLst>
        </pc:picChg>
        <pc:picChg chg="mod">
          <ac:chgData name="Wojciech Skierucha" userId="09d2dd610c20ee1b" providerId="LiveId" clId="{397A1F9D-00EA-4803-9569-E735FC766E34}" dt="2022-04-24T08:31:21.319" v="7124"/>
          <ac:picMkLst>
            <pc:docMk/>
            <pc:sldMk cId="1720423475" sldId="265"/>
            <ac:picMk id="12" creationId="{CA088110-D775-473C-95B3-D97AC1A23511}"/>
          </ac:picMkLst>
        </pc:picChg>
        <pc:picChg chg="add mod">
          <ac:chgData name="Wojciech Skierucha" userId="09d2dd610c20ee1b" providerId="LiveId" clId="{397A1F9D-00EA-4803-9569-E735FC766E34}" dt="2022-04-24T09:58:50.364" v="9984" actId="1076"/>
          <ac:picMkLst>
            <pc:docMk/>
            <pc:sldMk cId="1720423475" sldId="265"/>
            <ac:picMk id="16" creationId="{4A8DDD28-5FCB-4388-8114-28D8D865D737}"/>
          </ac:picMkLst>
        </pc:picChg>
      </pc:sldChg>
      <pc:sldChg chg="addSp delSp modSp new mod modAnim">
        <pc:chgData name="Wojciech Skierucha" userId="09d2dd610c20ee1b" providerId="LiveId" clId="{397A1F9D-00EA-4803-9569-E735FC766E34}" dt="2022-04-24T09:48:26.408" v="9481" actId="20577"/>
        <pc:sldMkLst>
          <pc:docMk/>
          <pc:sldMk cId="55360994" sldId="266"/>
        </pc:sldMkLst>
        <pc:spChg chg="del">
          <ac:chgData name="Wojciech Skierucha" userId="09d2dd610c20ee1b" providerId="LiveId" clId="{397A1F9D-00EA-4803-9569-E735FC766E34}" dt="2022-04-24T08:56:54" v="8355" actId="478"/>
          <ac:spMkLst>
            <pc:docMk/>
            <pc:sldMk cId="55360994" sldId="266"/>
            <ac:spMk id="2" creationId="{7475CEA6-4304-42B3-9BD9-3475D3E2B5BB}"/>
          </ac:spMkLst>
        </pc:spChg>
        <pc:spChg chg="del">
          <ac:chgData name="Wojciech Skierucha" userId="09d2dd610c20ee1b" providerId="LiveId" clId="{397A1F9D-00EA-4803-9569-E735FC766E34}" dt="2022-04-24T08:56:57.376" v="8356" actId="478"/>
          <ac:spMkLst>
            <pc:docMk/>
            <pc:sldMk cId="55360994" sldId="266"/>
            <ac:spMk id="3" creationId="{AB429FD5-5B7B-4326-BC91-62FAD5FA4F19}"/>
          </ac:spMkLst>
        </pc:spChg>
        <pc:spChg chg="add mod">
          <ac:chgData name="Wojciech Skierucha" userId="09d2dd610c20ee1b" providerId="LiveId" clId="{397A1F9D-00EA-4803-9569-E735FC766E34}" dt="2022-04-24T09:48:10.195" v="9471" actId="1036"/>
          <ac:spMkLst>
            <pc:docMk/>
            <pc:sldMk cId="55360994" sldId="266"/>
            <ac:spMk id="5" creationId="{D08CD4E4-D344-4C1B-BA2F-BB2490345A34}"/>
          </ac:spMkLst>
        </pc:spChg>
        <pc:spChg chg="add mod">
          <ac:chgData name="Wojciech Skierucha" userId="09d2dd610c20ee1b" providerId="LiveId" clId="{397A1F9D-00EA-4803-9569-E735FC766E34}" dt="2022-04-24T09:48:10.195" v="9471" actId="1036"/>
          <ac:spMkLst>
            <pc:docMk/>
            <pc:sldMk cId="55360994" sldId="266"/>
            <ac:spMk id="6" creationId="{C0DA2F99-A348-4FE0-B4A0-6CA6D8D6C4A2}"/>
          </ac:spMkLst>
        </pc:spChg>
        <pc:spChg chg="add mod">
          <ac:chgData name="Wojciech Skierucha" userId="09d2dd610c20ee1b" providerId="LiveId" clId="{397A1F9D-00EA-4803-9569-E735FC766E34}" dt="2022-04-24T09:48:10.195" v="9471" actId="1036"/>
          <ac:spMkLst>
            <pc:docMk/>
            <pc:sldMk cId="55360994" sldId="266"/>
            <ac:spMk id="7" creationId="{54B4CD09-F3DE-49B3-A6CA-43BCCA3FFEF8}"/>
          </ac:spMkLst>
        </pc:spChg>
        <pc:spChg chg="add mod">
          <ac:chgData name="Wojciech Skierucha" userId="09d2dd610c20ee1b" providerId="LiveId" clId="{397A1F9D-00EA-4803-9569-E735FC766E34}" dt="2022-04-24T09:48:26.408" v="9481" actId="20577"/>
          <ac:spMkLst>
            <pc:docMk/>
            <pc:sldMk cId="55360994" sldId="266"/>
            <ac:spMk id="8" creationId="{19488136-3E0A-449C-A450-ACBBB18AD3EC}"/>
          </ac:spMkLst>
        </pc:spChg>
        <pc:picChg chg="add mod">
          <ac:chgData name="Wojciech Skierucha" userId="09d2dd610c20ee1b" providerId="LiveId" clId="{397A1F9D-00EA-4803-9569-E735FC766E34}" dt="2022-04-24T09:48:10.195" v="9471" actId="1036"/>
          <ac:picMkLst>
            <pc:docMk/>
            <pc:sldMk cId="55360994" sldId="266"/>
            <ac:picMk id="4" creationId="{8C63B61F-25EF-4D92-AC32-23A1CD616215}"/>
          </ac:picMkLst>
        </pc:picChg>
      </pc:sldChg>
      <pc:sldChg chg="addSp delSp modSp new mod modAnim">
        <pc:chgData name="Wojciech Skierucha" userId="09d2dd610c20ee1b" providerId="LiveId" clId="{397A1F9D-00EA-4803-9569-E735FC766E34}" dt="2022-04-24T09:53:34.592" v="9886" actId="6549"/>
        <pc:sldMkLst>
          <pc:docMk/>
          <pc:sldMk cId="1882240474" sldId="267"/>
        </pc:sldMkLst>
        <pc:spChg chg="del">
          <ac:chgData name="Wojciech Skierucha" userId="09d2dd610c20ee1b" providerId="LiveId" clId="{397A1F9D-00EA-4803-9569-E735FC766E34}" dt="2022-04-24T09:49:42.745" v="9483" actId="478"/>
          <ac:spMkLst>
            <pc:docMk/>
            <pc:sldMk cId="1882240474" sldId="267"/>
            <ac:spMk id="2" creationId="{B0B99915-1FBC-4936-B7D4-D9FC6BFADEF6}"/>
          </ac:spMkLst>
        </pc:spChg>
        <pc:spChg chg="del">
          <ac:chgData name="Wojciech Skierucha" userId="09d2dd610c20ee1b" providerId="LiveId" clId="{397A1F9D-00EA-4803-9569-E735FC766E34}" dt="2022-04-24T09:49:44.811" v="9484" actId="478"/>
          <ac:spMkLst>
            <pc:docMk/>
            <pc:sldMk cId="1882240474" sldId="267"/>
            <ac:spMk id="3" creationId="{1F6CA96B-DF5E-4F7D-BECD-85AA5DC1D2D6}"/>
          </ac:spMkLst>
        </pc:spChg>
        <pc:spChg chg="add mod">
          <ac:chgData name="Wojciech Skierucha" userId="09d2dd610c20ee1b" providerId="LiveId" clId="{397A1F9D-00EA-4803-9569-E735FC766E34}" dt="2022-04-24T09:53:34.592" v="9886" actId="6549"/>
          <ac:spMkLst>
            <pc:docMk/>
            <pc:sldMk cId="1882240474" sldId="267"/>
            <ac:spMk id="5" creationId="{6F14D68F-E3E9-44F9-98D6-4A5E404E1F09}"/>
          </ac:spMkLst>
        </pc:spChg>
        <pc:spChg chg="add mod">
          <ac:chgData name="Wojciech Skierucha" userId="09d2dd610c20ee1b" providerId="LiveId" clId="{397A1F9D-00EA-4803-9569-E735FC766E34}" dt="2022-04-24T09:50:05.318" v="9535" actId="1076"/>
          <ac:spMkLst>
            <pc:docMk/>
            <pc:sldMk cId="1882240474" sldId="267"/>
            <ac:spMk id="6" creationId="{0EF66DE6-6186-458F-8C9A-F25E7E992EF5}"/>
          </ac:spMkLst>
        </pc:spChg>
        <pc:spChg chg="add mod">
          <ac:chgData name="Wojciech Skierucha" userId="09d2dd610c20ee1b" providerId="LiveId" clId="{397A1F9D-00EA-4803-9569-E735FC766E34}" dt="2022-04-24T09:53:11.845" v="9812" actId="20577"/>
          <ac:spMkLst>
            <pc:docMk/>
            <pc:sldMk cId="1882240474" sldId="267"/>
            <ac:spMk id="7" creationId="{A700DD89-AC4C-4B9D-B26C-D4FA1BA7D618}"/>
          </ac:spMkLst>
        </pc:spChg>
        <pc:spChg chg="mod">
          <ac:chgData name="Wojciech Skierucha" userId="09d2dd610c20ee1b" providerId="LiveId" clId="{397A1F9D-00EA-4803-9569-E735FC766E34}" dt="2022-04-24T09:49:46.422" v="9485"/>
          <ac:spMkLst>
            <pc:docMk/>
            <pc:sldMk cId="1882240474" sldId="267"/>
            <ac:spMk id="9" creationId="{E156995A-EFAE-4310-8466-039F3B3FC2A7}"/>
          </ac:spMkLst>
        </pc:spChg>
        <pc:spChg chg="mod">
          <ac:chgData name="Wojciech Skierucha" userId="09d2dd610c20ee1b" providerId="LiveId" clId="{397A1F9D-00EA-4803-9569-E735FC766E34}" dt="2022-04-24T09:51:37.538" v="9624" actId="20577"/>
          <ac:spMkLst>
            <pc:docMk/>
            <pc:sldMk cId="1882240474" sldId="267"/>
            <ac:spMk id="10" creationId="{F62290C6-C99C-46FE-93D4-FDC07EC71170}"/>
          </ac:spMkLst>
        </pc:spChg>
        <pc:grpChg chg="add mod">
          <ac:chgData name="Wojciech Skierucha" userId="09d2dd610c20ee1b" providerId="LiveId" clId="{397A1F9D-00EA-4803-9569-E735FC766E34}" dt="2022-04-24T09:49:59.753" v="9534" actId="1035"/>
          <ac:grpSpMkLst>
            <pc:docMk/>
            <pc:sldMk cId="1882240474" sldId="267"/>
            <ac:grpSpMk id="8" creationId="{3EC74930-25A0-4144-8004-73CEF3D85AC4}"/>
          </ac:grpSpMkLst>
        </pc:grpChg>
        <pc:picChg chg="add mod">
          <ac:chgData name="Wojciech Skierucha" userId="09d2dd610c20ee1b" providerId="LiveId" clId="{397A1F9D-00EA-4803-9569-E735FC766E34}" dt="2022-04-24T09:49:59.753" v="9534" actId="1035"/>
          <ac:picMkLst>
            <pc:docMk/>
            <pc:sldMk cId="1882240474" sldId="267"/>
            <ac:picMk id="4" creationId="{6964E9F8-2F77-4EBA-8A74-F8DA545019F5}"/>
          </ac:picMkLst>
        </pc:picChg>
        <pc:cxnChg chg="mod">
          <ac:chgData name="Wojciech Skierucha" userId="09d2dd610c20ee1b" providerId="LiveId" clId="{397A1F9D-00EA-4803-9569-E735FC766E34}" dt="2022-04-24T09:49:46.422" v="9485"/>
          <ac:cxnSpMkLst>
            <pc:docMk/>
            <pc:sldMk cId="1882240474" sldId="267"/>
            <ac:cxnSpMk id="11" creationId="{94F92222-C997-46FD-82A1-7FB8F26FB38D}"/>
          </ac:cxnSpMkLst>
        </pc:cxnChg>
      </pc:sldChg>
      <pc:sldChg chg="delSp modSp new mod">
        <pc:chgData name="Wojciech Skierucha" userId="09d2dd610c20ee1b" providerId="LiveId" clId="{397A1F9D-00EA-4803-9569-E735FC766E34}" dt="2022-04-24T10:29:11.081" v="10050" actId="122"/>
        <pc:sldMkLst>
          <pc:docMk/>
          <pc:sldMk cId="3842122002" sldId="268"/>
        </pc:sldMkLst>
        <pc:spChg chg="del mod">
          <ac:chgData name="Wojciech Skierucha" userId="09d2dd610c20ee1b" providerId="LiveId" clId="{397A1F9D-00EA-4803-9569-E735FC766E34}" dt="2022-04-24T10:28:54.599" v="10031" actId="478"/>
          <ac:spMkLst>
            <pc:docMk/>
            <pc:sldMk cId="3842122002" sldId="268"/>
            <ac:spMk id="2" creationId="{C02B6C79-9DE5-41A0-A628-A6603DC7E077}"/>
          </ac:spMkLst>
        </pc:spChg>
        <pc:spChg chg="mod">
          <ac:chgData name="Wojciech Skierucha" userId="09d2dd610c20ee1b" providerId="LiveId" clId="{397A1F9D-00EA-4803-9569-E735FC766E34}" dt="2022-04-24T10:29:11.081" v="10050" actId="122"/>
          <ac:spMkLst>
            <pc:docMk/>
            <pc:sldMk cId="3842122002" sldId="268"/>
            <ac:spMk id="3" creationId="{4FFB2109-A396-42ED-9BC5-6F4458A88C17}"/>
          </ac:spMkLst>
        </pc:spChg>
      </pc:sldChg>
    </pc:docChg>
  </pc:docChgLst>
  <pc:docChgLst>
    <pc:chgData name="Wojciech Skierucha" userId="09d2dd610c20ee1b" providerId="LiveId" clId="{7DCA9841-6366-41F5-8010-A146411DD7F1}"/>
    <pc:docChg chg="modSld">
      <pc:chgData name="Wojciech Skierucha" userId="09d2dd610c20ee1b" providerId="LiveId" clId="{7DCA9841-6366-41F5-8010-A146411DD7F1}" dt="2022-04-25T06:37:50.924" v="20" actId="6549"/>
      <pc:docMkLst>
        <pc:docMk/>
      </pc:docMkLst>
      <pc:sldChg chg="modSp">
        <pc:chgData name="Wojciech Skierucha" userId="09d2dd610c20ee1b" providerId="LiveId" clId="{7DCA9841-6366-41F5-8010-A146411DD7F1}" dt="2022-04-25T06:37:50.924" v="20" actId="6549"/>
        <pc:sldMkLst>
          <pc:docMk/>
          <pc:sldMk cId="1720423475" sldId="265"/>
        </pc:sldMkLst>
        <pc:spChg chg="mod">
          <ac:chgData name="Wojciech Skierucha" userId="09d2dd610c20ee1b" providerId="LiveId" clId="{7DCA9841-6366-41F5-8010-A146411DD7F1}" dt="2022-04-25T06:37:50.924" v="20" actId="6549"/>
          <ac:spMkLst>
            <pc:docMk/>
            <pc:sldMk cId="1720423475" sldId="265"/>
            <ac:spMk id="7" creationId="{E6562DEC-281D-4B98-8C02-86E12024C913}"/>
          </ac:spMkLst>
        </pc:spChg>
      </pc:sldChg>
    </pc:docChg>
  </pc:docChgLst>
  <pc:docChgLst>
    <pc:chgData name="Wojciech Skierucha" userId="09d2dd610c20ee1b" providerId="LiveId" clId="{88887614-5CD7-46F8-8D12-1550E927D1F0}"/>
    <pc:docChg chg="modSld">
      <pc:chgData name="Wojciech Skierucha" userId="09d2dd610c20ee1b" providerId="LiveId" clId="{88887614-5CD7-46F8-8D12-1550E927D1F0}" dt="2023-02-01T09:26:06.494" v="22" actId="1076"/>
      <pc:docMkLst>
        <pc:docMk/>
      </pc:docMkLst>
      <pc:sldChg chg="addSp modSp mod">
        <pc:chgData name="Wojciech Skierucha" userId="09d2dd610c20ee1b" providerId="LiveId" clId="{88887614-5CD7-46F8-8D12-1550E927D1F0}" dt="2023-02-01T09:26:06.494" v="22" actId="1076"/>
        <pc:sldMkLst>
          <pc:docMk/>
          <pc:sldMk cId="1278186482" sldId="256"/>
        </pc:sldMkLst>
        <pc:spChg chg="mod">
          <ac:chgData name="Wojciech Skierucha" userId="09d2dd610c20ee1b" providerId="LiveId" clId="{88887614-5CD7-46F8-8D12-1550E927D1F0}" dt="2023-02-01T09:25:03.887" v="15" actId="1038"/>
          <ac:spMkLst>
            <pc:docMk/>
            <pc:sldMk cId="1278186482" sldId="256"/>
            <ac:spMk id="2" creationId="{A5C40E5E-A6C1-487B-BD95-0B5FCE7F27E7}"/>
          </ac:spMkLst>
        </pc:spChg>
        <pc:picChg chg="add mod">
          <ac:chgData name="Wojciech Skierucha" userId="09d2dd610c20ee1b" providerId="LiveId" clId="{88887614-5CD7-46F8-8D12-1550E927D1F0}" dt="2023-02-01T09:26:06.494" v="22" actId="1076"/>
          <ac:picMkLst>
            <pc:docMk/>
            <pc:sldMk cId="1278186482" sldId="256"/>
            <ac:picMk id="11" creationId="{B90E557D-824A-9DF7-8AB6-2FD91FA3E1BB}"/>
          </ac:picMkLst>
        </pc:picChg>
      </pc:sldChg>
    </pc:docChg>
  </pc:docChgLst>
  <pc:docChgLst>
    <pc:chgData name="Wojciech Skierucha" userId="09d2dd610c20ee1b" providerId="LiveId" clId="{1BC3F7D9-C87F-4C19-A35F-DD3F9C56904E}"/>
    <pc:docChg chg="custSel addSld modSld">
      <pc:chgData name="Wojciech Skierucha" userId="09d2dd610c20ee1b" providerId="LiveId" clId="{1BC3F7D9-C87F-4C19-A35F-DD3F9C56904E}" dt="2023-01-04T10:28:01.615" v="695" actId="20577"/>
      <pc:docMkLst>
        <pc:docMk/>
      </pc:docMkLst>
      <pc:sldChg chg="modSp mod">
        <pc:chgData name="Wojciech Skierucha" userId="09d2dd610c20ee1b" providerId="LiveId" clId="{1BC3F7D9-C87F-4C19-A35F-DD3F9C56904E}" dt="2023-01-04T09:13:23.701" v="4"/>
        <pc:sldMkLst>
          <pc:docMk/>
          <pc:sldMk cId="2579830379" sldId="259"/>
        </pc:sldMkLst>
        <pc:spChg chg="mod">
          <ac:chgData name="Wojciech Skierucha" userId="09d2dd610c20ee1b" providerId="LiveId" clId="{1BC3F7D9-C87F-4C19-A35F-DD3F9C56904E}" dt="2023-01-04T09:13:23.701" v="4"/>
          <ac:spMkLst>
            <pc:docMk/>
            <pc:sldMk cId="2579830379" sldId="259"/>
            <ac:spMk id="5" creationId="{366DABD0-596E-47C1-867B-7872B0D7A377}"/>
          </ac:spMkLst>
        </pc:spChg>
      </pc:sldChg>
      <pc:sldChg chg="modSp mod">
        <pc:chgData name="Wojciech Skierucha" userId="09d2dd610c20ee1b" providerId="LiveId" clId="{1BC3F7D9-C87F-4C19-A35F-DD3F9C56904E}" dt="2023-01-04T09:19:17.587" v="85" actId="6549"/>
        <pc:sldMkLst>
          <pc:docMk/>
          <pc:sldMk cId="443364241" sldId="260"/>
        </pc:sldMkLst>
        <pc:spChg chg="mod">
          <ac:chgData name="Wojciech Skierucha" userId="09d2dd610c20ee1b" providerId="LiveId" clId="{1BC3F7D9-C87F-4C19-A35F-DD3F9C56904E}" dt="2023-01-04T09:19:17.587" v="85" actId="6549"/>
          <ac:spMkLst>
            <pc:docMk/>
            <pc:sldMk cId="443364241" sldId="260"/>
            <ac:spMk id="4" creationId="{1547244B-DDA6-4407-B0AE-9E7E2F109F10}"/>
          </ac:spMkLst>
        </pc:spChg>
      </pc:sldChg>
      <pc:sldChg chg="addSp delSp modSp new mod">
        <pc:chgData name="Wojciech Skierucha" userId="09d2dd610c20ee1b" providerId="LiveId" clId="{1BC3F7D9-C87F-4C19-A35F-DD3F9C56904E}" dt="2023-01-04T09:24:56.315" v="251" actId="20577"/>
        <pc:sldMkLst>
          <pc:docMk/>
          <pc:sldMk cId="1652569362" sldId="269"/>
        </pc:sldMkLst>
        <pc:spChg chg="mod">
          <ac:chgData name="Wojciech Skierucha" userId="09d2dd610c20ee1b" providerId="LiveId" clId="{1BC3F7D9-C87F-4C19-A35F-DD3F9C56904E}" dt="2023-01-04T09:16:29.636" v="54" actId="6549"/>
          <ac:spMkLst>
            <pc:docMk/>
            <pc:sldMk cId="1652569362" sldId="269"/>
            <ac:spMk id="2" creationId="{1849F1CA-491A-9EAC-64D5-4EB2A00372D2}"/>
          </ac:spMkLst>
        </pc:spChg>
        <pc:spChg chg="del">
          <ac:chgData name="Wojciech Skierucha" userId="09d2dd610c20ee1b" providerId="LiveId" clId="{1BC3F7D9-C87F-4C19-A35F-DD3F9C56904E}" dt="2023-01-04T09:15:47.332" v="47" actId="478"/>
          <ac:spMkLst>
            <pc:docMk/>
            <pc:sldMk cId="1652569362" sldId="269"/>
            <ac:spMk id="3" creationId="{23433FFD-799B-BBE4-5E5E-135DC35C425E}"/>
          </ac:spMkLst>
        </pc:spChg>
        <pc:spChg chg="add mod">
          <ac:chgData name="Wojciech Skierucha" userId="09d2dd610c20ee1b" providerId="LiveId" clId="{1BC3F7D9-C87F-4C19-A35F-DD3F9C56904E}" dt="2023-01-04T09:24:56.315" v="251" actId="20577"/>
          <ac:spMkLst>
            <pc:docMk/>
            <pc:sldMk cId="1652569362" sldId="269"/>
            <ac:spMk id="5" creationId="{969B5734-CE81-ADBE-3A53-81D2E4A325A9}"/>
          </ac:spMkLst>
        </pc:spChg>
      </pc:sldChg>
      <pc:sldChg chg="modSp new mod">
        <pc:chgData name="Wojciech Skierucha" userId="09d2dd610c20ee1b" providerId="LiveId" clId="{1BC3F7D9-C87F-4C19-A35F-DD3F9C56904E}" dt="2023-01-04T10:24:19.296" v="629" actId="14100"/>
        <pc:sldMkLst>
          <pc:docMk/>
          <pc:sldMk cId="801293032" sldId="270"/>
        </pc:sldMkLst>
        <pc:spChg chg="mod">
          <ac:chgData name="Wojciech Skierucha" userId="09d2dd610c20ee1b" providerId="LiveId" clId="{1BC3F7D9-C87F-4C19-A35F-DD3F9C56904E}" dt="2023-01-04T10:24:19.296" v="629" actId="14100"/>
          <ac:spMkLst>
            <pc:docMk/>
            <pc:sldMk cId="801293032" sldId="270"/>
            <ac:spMk id="2" creationId="{98AB821C-0433-F7F2-5F80-267F49721D03}"/>
          </ac:spMkLst>
        </pc:spChg>
        <pc:spChg chg="mod">
          <ac:chgData name="Wojciech Skierucha" userId="09d2dd610c20ee1b" providerId="LiveId" clId="{1BC3F7D9-C87F-4C19-A35F-DD3F9C56904E}" dt="2023-01-04T10:24:12.500" v="628" actId="14100"/>
          <ac:spMkLst>
            <pc:docMk/>
            <pc:sldMk cId="801293032" sldId="270"/>
            <ac:spMk id="3" creationId="{DCF95E93-B84A-A183-887B-E72518FF3F69}"/>
          </ac:spMkLst>
        </pc:spChg>
      </pc:sldChg>
      <pc:sldChg chg="delSp modSp new mod">
        <pc:chgData name="Wojciech Skierucha" userId="09d2dd610c20ee1b" providerId="LiveId" clId="{1BC3F7D9-C87F-4C19-A35F-DD3F9C56904E}" dt="2023-01-04T10:28:01.615" v="695" actId="20577"/>
        <pc:sldMkLst>
          <pc:docMk/>
          <pc:sldMk cId="4010722954" sldId="271"/>
        </pc:sldMkLst>
        <pc:spChg chg="mod">
          <ac:chgData name="Wojciech Skierucha" userId="09d2dd610c20ee1b" providerId="LiveId" clId="{1BC3F7D9-C87F-4C19-A35F-DD3F9C56904E}" dt="2023-01-04T10:28:01.615" v="695" actId="20577"/>
          <ac:spMkLst>
            <pc:docMk/>
            <pc:sldMk cId="4010722954" sldId="271"/>
            <ac:spMk id="2" creationId="{82646E41-B73D-5DF9-F598-E84A1252B896}"/>
          </ac:spMkLst>
        </pc:spChg>
        <pc:spChg chg="del">
          <ac:chgData name="Wojciech Skierucha" userId="09d2dd610c20ee1b" providerId="LiveId" clId="{1BC3F7D9-C87F-4C19-A35F-DD3F9C56904E}" dt="2023-01-04T10:26:04.002" v="665" actId="478"/>
          <ac:spMkLst>
            <pc:docMk/>
            <pc:sldMk cId="4010722954" sldId="271"/>
            <ac:spMk id="3" creationId="{CF91A318-7AFD-252D-A838-7C30BD33B7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DD3D6-B75E-427D-90FA-EDF4D8879102}" type="datetimeFigureOut">
              <a:rPr lang="pl-PL" smtClean="0"/>
              <a:t>01.02.2023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2F99E-032E-476A-9144-A07530203608}" type="slidenum">
              <a:rPr lang="pl-PL" smtClean="0"/>
              <a:t>‹#›</a:t>
            </a:fld>
            <a:endParaRPr lang="pl-PL"/>
          </a:p>
        </p:txBody>
      </p:sp>
    </p:spTree>
    <p:extLst>
      <p:ext uri="{BB962C8B-B14F-4D97-AF65-F5344CB8AC3E}">
        <p14:creationId xmlns:p14="http://schemas.microsoft.com/office/powerpoint/2010/main" val="340580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Decyzja prof. dr hab. inż. </a:t>
            </a:r>
            <a:r>
              <a:rPr lang="pl-PL" dirty="0" err="1"/>
              <a:t>czł</a:t>
            </a:r>
            <a:r>
              <a:rPr lang="pl-PL" dirty="0"/>
              <a:t>. rzecz. PAN Antoniego Rogalskiego, Dziekana Wydziału IV Nauk Technicznych z dn. 28.03.2019 r. - powołanie w skład Komitetu Narodowego do spraw współpracy z Międzynarodową Unią Nauk Radiowych (URSI)</a:t>
            </a:r>
          </a:p>
          <a:p>
            <a:r>
              <a:rPr lang="pl-PL" dirty="0"/>
              <a:t> przy Wydziale IV Nauk Technicznych Polskiej Akademii Nauk na kadencję 2019-2022.</a:t>
            </a:r>
          </a:p>
        </p:txBody>
      </p:sp>
      <p:sp>
        <p:nvSpPr>
          <p:cNvPr id="4" name="Symbol zastępczy numeru slajdu 3"/>
          <p:cNvSpPr>
            <a:spLocks noGrp="1"/>
          </p:cNvSpPr>
          <p:nvPr>
            <p:ph type="sldNum" sz="quarter" idx="5"/>
          </p:nvPr>
        </p:nvSpPr>
        <p:spPr/>
        <p:txBody>
          <a:bodyPr/>
          <a:lstStyle/>
          <a:p>
            <a:fld id="{4A12F99E-032E-476A-9144-A07530203608}" type="slidenum">
              <a:rPr lang="pl-PL" smtClean="0"/>
              <a:t>1</a:t>
            </a:fld>
            <a:endParaRPr lang="pl-PL"/>
          </a:p>
        </p:txBody>
      </p:sp>
    </p:spTree>
    <p:extLst>
      <p:ext uri="{BB962C8B-B14F-4D97-AF65-F5344CB8AC3E}">
        <p14:creationId xmlns:p14="http://schemas.microsoft.com/office/powerpoint/2010/main" val="411174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2020-2021 restrykcje </a:t>
            </a:r>
            <a:r>
              <a:rPr lang="pl-PL" dirty="0" err="1"/>
              <a:t>Covidowe</a:t>
            </a:r>
            <a:r>
              <a:rPr lang="pl-PL" dirty="0"/>
              <a:t> – okres mniejszej aktywności.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dirty="0">
                <a:solidFill>
                  <a:srgbClr val="FF0000"/>
                </a:solidFill>
              </a:rPr>
              <a:t>2-nd </a:t>
            </a:r>
            <a:r>
              <a:rPr lang="pl-PL" sz="1200" b="0" dirty="0" err="1">
                <a:solidFill>
                  <a:srgbClr val="FF0000"/>
                </a:solidFill>
              </a:rPr>
              <a:t>Baltic</a:t>
            </a:r>
            <a:r>
              <a:rPr lang="pl-PL" sz="1200" b="0" dirty="0">
                <a:solidFill>
                  <a:srgbClr val="FF0000"/>
                </a:solidFill>
              </a:rPr>
              <a:t> URSI </a:t>
            </a:r>
            <a:r>
              <a:rPr lang="pl-PL" sz="1200" b="0" dirty="0" err="1">
                <a:solidFill>
                  <a:srgbClr val="FF0000"/>
                </a:solidFill>
              </a:rPr>
              <a:t>Symposium</a:t>
            </a:r>
            <a:r>
              <a:rPr lang="pl-PL" sz="1200" b="0" dirty="0">
                <a:solidFill>
                  <a:srgbClr val="FF0000"/>
                </a:solidFill>
              </a:rPr>
              <a:t>, </a:t>
            </a:r>
            <a:r>
              <a:rPr lang="pl-PL" sz="1200" b="0" dirty="0" err="1">
                <a:solidFill>
                  <a:srgbClr val="FF0000"/>
                </a:solidFill>
              </a:rPr>
              <a:t>Warsaw</a:t>
            </a:r>
            <a:r>
              <a:rPr lang="pl-PL" sz="1200" b="0" dirty="0">
                <a:solidFill>
                  <a:srgbClr val="FF0000"/>
                </a:solidFill>
              </a:rPr>
              <a:t>, 05-07.10.2020, W. Skierucha – członek Technical Program </a:t>
            </a:r>
            <a:r>
              <a:rPr lang="pl-PL" sz="1200" b="0" dirty="0" err="1">
                <a:solidFill>
                  <a:srgbClr val="FF0000"/>
                </a:solidFill>
              </a:rPr>
              <a:t>Committee</a:t>
            </a:r>
            <a:r>
              <a:rPr lang="pl-PL" sz="1200" b="0" dirty="0">
                <a:solidFill>
                  <a:srgbClr val="FF0000"/>
                </a:solidFill>
              </a:rPr>
              <a:t>. 7 prezentacji ustnych, dwa postery, Przewodniczenie w trzech sesjach naukowych.</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dirty="0">
                <a:solidFill>
                  <a:srgbClr val="FF0000"/>
                </a:solidFill>
              </a:rPr>
              <a:t>Otrzymałem pisemne podziękowanie od prof. Józefa </a:t>
            </a:r>
            <a:r>
              <a:rPr lang="pl-PL" sz="1200" b="0" dirty="0" err="1">
                <a:solidFill>
                  <a:srgbClr val="FF0000"/>
                </a:solidFill>
              </a:rPr>
              <a:t>Modelskiego</a:t>
            </a:r>
            <a:r>
              <a:rPr lang="pl-PL" sz="1200" b="0" dirty="0">
                <a:solidFill>
                  <a:srgbClr val="FF0000"/>
                </a:solidFill>
              </a:rPr>
              <a:t> - Przewodniczących Konferencji 2020 </a:t>
            </a:r>
            <a:r>
              <a:rPr lang="pl-PL" sz="1200" b="0" dirty="0" err="1">
                <a:solidFill>
                  <a:srgbClr val="FF0000"/>
                </a:solidFill>
              </a:rPr>
              <a:t>Microwave</a:t>
            </a:r>
            <a:r>
              <a:rPr lang="pl-PL" sz="1200" b="0" dirty="0">
                <a:solidFill>
                  <a:srgbClr val="FF0000"/>
                </a:solidFill>
              </a:rPr>
              <a:t> and Radar </a:t>
            </a:r>
            <a:r>
              <a:rPr lang="pl-PL" sz="1200" b="0" dirty="0" err="1">
                <a:solidFill>
                  <a:srgbClr val="FF0000"/>
                </a:solidFill>
              </a:rPr>
              <a:t>Week</a:t>
            </a:r>
            <a:r>
              <a:rPr lang="pl-PL" sz="1200" b="0" dirty="0">
                <a:solidFill>
                  <a:srgbClr val="FF0000"/>
                </a:solidFill>
              </a:rPr>
              <a:t>, Prof. Włodzimierza </a:t>
            </a:r>
            <a:r>
              <a:rPr lang="pl-PL" sz="1200" b="0" dirty="0" err="1">
                <a:solidFill>
                  <a:srgbClr val="FF0000"/>
                </a:solidFill>
              </a:rPr>
              <a:t>Zieniutycza</a:t>
            </a:r>
            <a:r>
              <a:rPr lang="pl-PL" sz="1200" b="0" dirty="0">
                <a:solidFill>
                  <a:srgbClr val="FF0000"/>
                </a:solidFill>
              </a:rPr>
              <a:t> - Przewodniczącego Konferencji 2nd </a:t>
            </a:r>
            <a:r>
              <a:rPr lang="pl-PL" sz="1200" b="0" dirty="0" err="1">
                <a:solidFill>
                  <a:srgbClr val="FF0000"/>
                </a:solidFill>
              </a:rPr>
              <a:t>Baltic</a:t>
            </a:r>
            <a:r>
              <a:rPr lang="pl-PL" sz="1200" b="0" dirty="0">
                <a:solidFill>
                  <a:srgbClr val="FF0000"/>
                </a:solidFill>
              </a:rPr>
              <a:t> URSI oraz </a:t>
            </a:r>
            <a:r>
              <a:rPr lang="pl-PL" sz="1200" b="0" dirty="0" err="1">
                <a:solidFill>
                  <a:srgbClr val="FF0000"/>
                </a:solidFill>
              </a:rPr>
              <a:t>Profe</a:t>
            </a:r>
            <a:r>
              <a:rPr lang="pl-PL" sz="1200" b="0" dirty="0">
                <a:solidFill>
                  <a:srgbClr val="FF0000"/>
                </a:solidFill>
              </a:rPr>
              <a:t>. Sławomira Ambroziaka - Przewodniczącego Komitetu Naukowego Konferencji 2nd </a:t>
            </a:r>
            <a:r>
              <a:rPr lang="pl-PL" sz="1200" b="0" dirty="0" err="1">
                <a:solidFill>
                  <a:srgbClr val="FF0000"/>
                </a:solidFill>
              </a:rPr>
              <a:t>Baltic</a:t>
            </a:r>
            <a:r>
              <a:rPr lang="pl-PL" sz="1200" b="0" dirty="0">
                <a:solidFill>
                  <a:srgbClr val="FF0000"/>
                </a:solidFill>
              </a:rPr>
              <a:t> UR za osobisty wkład w sukces Konferencji.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dirty="0">
                <a:solidFill>
                  <a:srgbClr val="FF0000"/>
                </a:solidFill>
              </a:rPr>
              <a:t>Członek mojego Zespołu z IA PAN Pani Dr. Aleksandra Woszczyk otrzymała nagrodę w Young </a:t>
            </a:r>
            <a:r>
              <a:rPr lang="pl-PL" sz="1200" b="0" dirty="0" err="1">
                <a:solidFill>
                  <a:srgbClr val="FF0000"/>
                </a:solidFill>
              </a:rPr>
              <a:t>Scientist</a:t>
            </a:r>
            <a:r>
              <a:rPr lang="pl-PL" sz="1200" b="0" dirty="0">
                <a:solidFill>
                  <a:srgbClr val="FF0000"/>
                </a:solidFill>
              </a:rPr>
              <a:t> </a:t>
            </a:r>
            <a:r>
              <a:rPr lang="pl-PL" sz="1200" b="0" dirty="0" err="1">
                <a:solidFill>
                  <a:srgbClr val="FF0000"/>
                </a:solidFill>
              </a:rPr>
              <a:t>Contest</a:t>
            </a:r>
            <a:r>
              <a:rPr lang="pl-PL" sz="1200" b="0" dirty="0">
                <a:solidFill>
                  <a:srgbClr val="FF0000"/>
                </a:solidFill>
              </a:rPr>
              <a:t> za pracę i prezentację pt. „</a:t>
            </a:r>
            <a:r>
              <a:rPr lang="en-US" sz="1200" b="0" dirty="0">
                <a:solidFill>
                  <a:srgbClr val="FF0000"/>
                </a:solidFill>
              </a:rPr>
              <a:t>A Modified Open-Ended Probe as a Reliable Tool for Measurements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Soil Water Content</a:t>
            </a:r>
            <a:r>
              <a:rPr lang="pl-PL" sz="1200" b="0" dirty="0">
                <a:solidFill>
                  <a:srgbClr val="FF0000"/>
                </a:solidFill>
              </a:rPr>
              <a:t>”.</a:t>
            </a:r>
            <a:endParaRPr lang="pl-PL" dirty="0"/>
          </a:p>
        </p:txBody>
      </p:sp>
      <p:sp>
        <p:nvSpPr>
          <p:cNvPr id="4" name="Symbol zastępczy numeru slajdu 3"/>
          <p:cNvSpPr>
            <a:spLocks noGrp="1"/>
          </p:cNvSpPr>
          <p:nvPr>
            <p:ph type="sldNum" sz="quarter" idx="5"/>
          </p:nvPr>
        </p:nvSpPr>
        <p:spPr/>
        <p:txBody>
          <a:bodyPr/>
          <a:lstStyle/>
          <a:p>
            <a:fld id="{4A12F99E-032E-476A-9144-A07530203608}" type="slidenum">
              <a:rPr lang="pl-PL" smtClean="0"/>
              <a:t>2</a:t>
            </a:fld>
            <a:endParaRPr lang="pl-PL"/>
          </a:p>
        </p:txBody>
      </p:sp>
    </p:spTree>
    <p:extLst>
      <p:ext uri="{BB962C8B-B14F-4D97-AF65-F5344CB8AC3E}">
        <p14:creationId xmlns:p14="http://schemas.microsoft.com/office/powerpoint/2010/main" val="10656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A12F99E-032E-476A-9144-A07530203608}" type="slidenum">
              <a:rPr lang="pl-PL" smtClean="0"/>
              <a:t>4</a:t>
            </a:fld>
            <a:endParaRPr lang="pl-PL"/>
          </a:p>
        </p:txBody>
      </p:sp>
    </p:spTree>
    <p:extLst>
      <p:ext uri="{BB962C8B-B14F-4D97-AF65-F5344CB8AC3E}">
        <p14:creationId xmlns:p14="http://schemas.microsoft.com/office/powerpoint/2010/main" val="389886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Pomiar elektryczny jest stosunkowo szybki, łatwy do zautomatyzowania i w konsekwencji możliwy do zastosowania w monitoringu.</a:t>
            </a:r>
          </a:p>
          <a:p>
            <a:r>
              <a:rPr lang="pl-PL" dirty="0"/>
              <a:t>Celem badań jest opracowanie łatwo mierzalnych, opartych na pomiarze właściwości elektrycznych, wskaźników jakości tych materiałów. Badania pośrednie w odróżnieniu od laboratoryjnych badań bezpośrednich.</a:t>
            </a:r>
          </a:p>
          <a:p>
            <a:r>
              <a:rPr lang="pl-PL" dirty="0"/>
              <a:t>Wszystkie narzędzia metrologiczne są tu wykorzystane: dokładność, precyzja, zapewnienie identyfikowalności metrologicznej (</a:t>
            </a:r>
            <a:r>
              <a:rPr lang="pl-PL" dirty="0" err="1"/>
              <a:t>traceability</a:t>
            </a:r>
            <a:r>
              <a:rPr lang="pl-PL" dirty="0"/>
              <a:t>), opracowanie standardów pomiarowych, ..</a:t>
            </a:r>
          </a:p>
          <a:p>
            <a:pPr marL="171450" indent="-171450">
              <a:buFont typeface="Arial" panose="020B0604020202020204" pitchFamily="34" charset="0"/>
              <a:buChar char="•"/>
            </a:pPr>
            <a:r>
              <a:rPr lang="pl-PL" dirty="0"/>
              <a:t>Zawartość wody</a:t>
            </a:r>
          </a:p>
          <a:p>
            <a:pPr marL="171450" indent="-171450">
              <a:buFont typeface="Arial" panose="020B0604020202020204" pitchFamily="34" charset="0"/>
              <a:buChar char="•"/>
            </a:pPr>
            <a:r>
              <a:rPr lang="pl-PL" dirty="0"/>
              <a:t>Zasolenie</a:t>
            </a:r>
          </a:p>
          <a:p>
            <a:pPr marL="171450" indent="-171450">
              <a:buFont typeface="Arial" panose="020B0604020202020204" pitchFamily="34" charset="0"/>
              <a:buChar char="•"/>
            </a:pPr>
            <a:r>
              <a:rPr lang="pl-PL" dirty="0"/>
              <a:t>Zawartość substancji organicznej</a:t>
            </a:r>
          </a:p>
          <a:p>
            <a:pPr marL="171450" indent="-171450">
              <a:buFont typeface="Arial" panose="020B0604020202020204" pitchFamily="34" charset="0"/>
              <a:buChar char="•"/>
            </a:pPr>
            <a:r>
              <a:rPr lang="pl-PL" dirty="0"/>
              <a:t>Gęstość</a:t>
            </a:r>
          </a:p>
          <a:p>
            <a:pPr marL="171450" indent="-171450">
              <a:buFont typeface="Arial" panose="020B0604020202020204" pitchFamily="34" charset="0"/>
              <a:buChar char="•"/>
            </a:pPr>
            <a:r>
              <a:rPr lang="pl-PL" dirty="0"/>
              <a:t>Zwięzłość</a:t>
            </a:r>
          </a:p>
          <a:p>
            <a:pPr marL="171450" indent="-171450">
              <a:buFont typeface="Arial" panose="020B0604020202020204" pitchFamily="34" charset="0"/>
              <a:buChar char="•"/>
            </a:pPr>
            <a:r>
              <a:rPr lang="pl-PL" dirty="0"/>
              <a:t>Skład mechaniczny</a:t>
            </a:r>
          </a:p>
        </p:txBody>
      </p:sp>
      <p:sp>
        <p:nvSpPr>
          <p:cNvPr id="4" name="Symbol zastępczy numeru slajdu 3"/>
          <p:cNvSpPr>
            <a:spLocks noGrp="1"/>
          </p:cNvSpPr>
          <p:nvPr>
            <p:ph type="sldNum" sz="quarter" idx="5"/>
          </p:nvPr>
        </p:nvSpPr>
        <p:spPr/>
        <p:txBody>
          <a:bodyPr/>
          <a:lstStyle/>
          <a:p>
            <a:fld id="{4A12F99E-032E-476A-9144-A07530203608}" type="slidenum">
              <a:rPr lang="pl-PL" smtClean="0"/>
              <a:t>8</a:t>
            </a:fld>
            <a:endParaRPr lang="pl-PL"/>
          </a:p>
        </p:txBody>
      </p:sp>
    </p:spTree>
    <p:extLst>
      <p:ext uri="{BB962C8B-B14F-4D97-AF65-F5344CB8AC3E}">
        <p14:creationId xmlns:p14="http://schemas.microsoft.com/office/powerpoint/2010/main" val="427684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Przykłady szkodliwego działania człowieka:</a:t>
            </a:r>
          </a:p>
          <a:p>
            <a:pPr marL="171450" indent="-171450">
              <a:buFontTx/>
              <a:buChar char="-"/>
            </a:pPr>
            <a:r>
              <a:rPr lang="pl-PL" dirty="0"/>
              <a:t>Jezioro Aralskie – nawodnienia pól do uprawy bawełny</a:t>
            </a:r>
          </a:p>
          <a:p>
            <a:pPr marL="171450" indent="-171450">
              <a:buFontTx/>
              <a:buChar char="-"/>
            </a:pPr>
            <a:r>
              <a:rPr lang="pl-PL" dirty="0"/>
              <a:t>Spływ powierzchniowy nawozów sztucznych</a:t>
            </a:r>
          </a:p>
        </p:txBody>
      </p:sp>
      <p:sp>
        <p:nvSpPr>
          <p:cNvPr id="4" name="Symbol zastępczy numeru slajdu 3"/>
          <p:cNvSpPr>
            <a:spLocks noGrp="1"/>
          </p:cNvSpPr>
          <p:nvPr>
            <p:ph type="sldNum" sz="quarter" idx="5"/>
          </p:nvPr>
        </p:nvSpPr>
        <p:spPr/>
        <p:txBody>
          <a:bodyPr/>
          <a:lstStyle/>
          <a:p>
            <a:fld id="{4A12F99E-032E-476A-9144-A07530203608}" type="slidenum">
              <a:rPr lang="pl-PL" smtClean="0"/>
              <a:t>9</a:t>
            </a:fld>
            <a:endParaRPr lang="pl-PL"/>
          </a:p>
        </p:txBody>
      </p:sp>
    </p:spTree>
    <p:extLst>
      <p:ext uri="{BB962C8B-B14F-4D97-AF65-F5344CB8AC3E}">
        <p14:creationId xmlns:p14="http://schemas.microsoft.com/office/powerpoint/2010/main" val="223582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A12F99E-032E-476A-9144-A07530203608}" type="slidenum">
              <a:rPr lang="pl-PL" smtClean="0"/>
              <a:t>15</a:t>
            </a:fld>
            <a:endParaRPr lang="pl-PL"/>
          </a:p>
        </p:txBody>
      </p:sp>
    </p:spTree>
    <p:extLst>
      <p:ext uri="{BB962C8B-B14F-4D97-AF65-F5344CB8AC3E}">
        <p14:creationId xmlns:p14="http://schemas.microsoft.com/office/powerpoint/2010/main" val="673848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4ED8E2-C40C-411B-91B9-B3BACE80AC0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A58E5E96-E770-4C81-9E8F-C15A81545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7404B0BB-5862-486D-A719-C8C45B7FE69B}"/>
              </a:ext>
            </a:extLst>
          </p:cNvPr>
          <p:cNvSpPr>
            <a:spLocks noGrp="1"/>
          </p:cNvSpPr>
          <p:nvPr>
            <p:ph type="dt" sz="half" idx="10"/>
          </p:nvPr>
        </p:nvSpPr>
        <p:spPr/>
        <p:txBody>
          <a:bodyPr/>
          <a:lstStyle/>
          <a:p>
            <a:fld id="{3AE7ABD9-D152-4F4B-BC40-C8EC71F0F599}" type="datetimeFigureOut">
              <a:rPr lang="pl-PL" smtClean="0"/>
              <a:t>01.02.2023</a:t>
            </a:fld>
            <a:endParaRPr lang="pl-PL"/>
          </a:p>
        </p:txBody>
      </p:sp>
      <p:sp>
        <p:nvSpPr>
          <p:cNvPr id="5" name="Symbol zastępczy stopki 4">
            <a:extLst>
              <a:ext uri="{FF2B5EF4-FFF2-40B4-BE49-F238E27FC236}">
                <a16:creationId xmlns:a16="http://schemas.microsoft.com/office/drawing/2014/main" id="{4EE1BD2E-2E4A-4664-BB02-894D35C9A4C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9E682BD-9E7F-43CB-8B15-680FFA3C117C}"/>
              </a:ext>
            </a:extLst>
          </p:cNvPr>
          <p:cNvSpPr>
            <a:spLocks noGrp="1"/>
          </p:cNvSpPr>
          <p:nvPr>
            <p:ph type="sldNum" sz="quarter" idx="12"/>
          </p:nvPr>
        </p:nvSpPr>
        <p:spPr/>
        <p:txBody>
          <a:bodyPr/>
          <a:lstStyle/>
          <a:p>
            <a:fld id="{BC661CCC-B32A-4AC3-83A9-E30F63807CED}" type="slidenum">
              <a:rPr lang="pl-PL" smtClean="0"/>
              <a:t>‹#›</a:t>
            </a:fld>
            <a:endParaRPr lang="pl-PL"/>
          </a:p>
        </p:txBody>
      </p:sp>
    </p:spTree>
    <p:extLst>
      <p:ext uri="{BB962C8B-B14F-4D97-AF65-F5344CB8AC3E}">
        <p14:creationId xmlns:p14="http://schemas.microsoft.com/office/powerpoint/2010/main" val="145047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4A474D-A1FA-4A90-A600-0F05FADCECB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24D5830A-1D6B-42AB-8B35-2F1D7112DBF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23DFC49-4968-4B3E-BC4B-2B4EF8081B5E}"/>
              </a:ext>
            </a:extLst>
          </p:cNvPr>
          <p:cNvSpPr>
            <a:spLocks noGrp="1"/>
          </p:cNvSpPr>
          <p:nvPr>
            <p:ph type="dt" sz="half" idx="10"/>
          </p:nvPr>
        </p:nvSpPr>
        <p:spPr/>
        <p:txBody>
          <a:bodyPr/>
          <a:lstStyle/>
          <a:p>
            <a:fld id="{3AE7ABD9-D152-4F4B-BC40-C8EC71F0F599}" type="datetimeFigureOut">
              <a:rPr lang="pl-PL" smtClean="0"/>
              <a:t>01.02.2023</a:t>
            </a:fld>
            <a:endParaRPr lang="pl-PL"/>
          </a:p>
        </p:txBody>
      </p:sp>
      <p:sp>
        <p:nvSpPr>
          <p:cNvPr id="5" name="Symbol zastępczy stopki 4">
            <a:extLst>
              <a:ext uri="{FF2B5EF4-FFF2-40B4-BE49-F238E27FC236}">
                <a16:creationId xmlns:a16="http://schemas.microsoft.com/office/drawing/2014/main" id="{8D15811D-C13A-487E-AB1D-42AC0BC6432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00AB100-F11A-4C7D-B52A-1636CD0F71A6}"/>
              </a:ext>
            </a:extLst>
          </p:cNvPr>
          <p:cNvSpPr>
            <a:spLocks noGrp="1"/>
          </p:cNvSpPr>
          <p:nvPr>
            <p:ph type="sldNum" sz="quarter" idx="12"/>
          </p:nvPr>
        </p:nvSpPr>
        <p:spPr/>
        <p:txBody>
          <a:bodyPr/>
          <a:lstStyle/>
          <a:p>
            <a:fld id="{BC661CCC-B32A-4AC3-83A9-E30F63807CED}" type="slidenum">
              <a:rPr lang="pl-PL" smtClean="0"/>
              <a:t>‹#›</a:t>
            </a:fld>
            <a:endParaRPr lang="pl-PL"/>
          </a:p>
        </p:txBody>
      </p:sp>
    </p:spTree>
    <p:extLst>
      <p:ext uri="{BB962C8B-B14F-4D97-AF65-F5344CB8AC3E}">
        <p14:creationId xmlns:p14="http://schemas.microsoft.com/office/powerpoint/2010/main" val="218763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49E78E9-12A4-4196-8C18-D3A277E217D8}"/>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8DDE0262-1062-4214-AD6B-C044F345DEB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386761E-3471-4987-855C-9E6542ADAA57}"/>
              </a:ext>
            </a:extLst>
          </p:cNvPr>
          <p:cNvSpPr>
            <a:spLocks noGrp="1"/>
          </p:cNvSpPr>
          <p:nvPr>
            <p:ph type="dt" sz="half" idx="10"/>
          </p:nvPr>
        </p:nvSpPr>
        <p:spPr/>
        <p:txBody>
          <a:bodyPr/>
          <a:lstStyle/>
          <a:p>
            <a:fld id="{3AE7ABD9-D152-4F4B-BC40-C8EC71F0F599}" type="datetimeFigureOut">
              <a:rPr lang="pl-PL" smtClean="0"/>
              <a:t>01.02.2023</a:t>
            </a:fld>
            <a:endParaRPr lang="pl-PL"/>
          </a:p>
        </p:txBody>
      </p:sp>
      <p:sp>
        <p:nvSpPr>
          <p:cNvPr id="5" name="Symbol zastępczy stopki 4">
            <a:extLst>
              <a:ext uri="{FF2B5EF4-FFF2-40B4-BE49-F238E27FC236}">
                <a16:creationId xmlns:a16="http://schemas.microsoft.com/office/drawing/2014/main" id="{3B06C2F2-DB8A-452C-93FF-11164E272A3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D77CC78-EE57-46A1-8AEE-7D5F92D98B72}"/>
              </a:ext>
            </a:extLst>
          </p:cNvPr>
          <p:cNvSpPr>
            <a:spLocks noGrp="1"/>
          </p:cNvSpPr>
          <p:nvPr>
            <p:ph type="sldNum" sz="quarter" idx="12"/>
          </p:nvPr>
        </p:nvSpPr>
        <p:spPr/>
        <p:txBody>
          <a:bodyPr/>
          <a:lstStyle/>
          <a:p>
            <a:fld id="{BC661CCC-B32A-4AC3-83A9-E30F63807CED}" type="slidenum">
              <a:rPr lang="pl-PL" smtClean="0"/>
              <a:t>‹#›</a:t>
            </a:fld>
            <a:endParaRPr lang="pl-PL"/>
          </a:p>
        </p:txBody>
      </p:sp>
    </p:spTree>
    <p:extLst>
      <p:ext uri="{BB962C8B-B14F-4D97-AF65-F5344CB8AC3E}">
        <p14:creationId xmlns:p14="http://schemas.microsoft.com/office/powerpoint/2010/main" val="236044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75E073-B882-444E-B240-D5D60C9A466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46C66F7-78B9-4269-B815-C5014AC74F68}"/>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3E4CB32-FA36-45E9-A097-DA7154CB53A8}"/>
              </a:ext>
            </a:extLst>
          </p:cNvPr>
          <p:cNvSpPr>
            <a:spLocks noGrp="1"/>
          </p:cNvSpPr>
          <p:nvPr>
            <p:ph type="dt" sz="half" idx="10"/>
          </p:nvPr>
        </p:nvSpPr>
        <p:spPr/>
        <p:txBody>
          <a:bodyPr/>
          <a:lstStyle/>
          <a:p>
            <a:fld id="{3AE7ABD9-D152-4F4B-BC40-C8EC71F0F599}" type="datetimeFigureOut">
              <a:rPr lang="pl-PL" smtClean="0"/>
              <a:t>01.02.2023</a:t>
            </a:fld>
            <a:endParaRPr lang="pl-PL"/>
          </a:p>
        </p:txBody>
      </p:sp>
      <p:sp>
        <p:nvSpPr>
          <p:cNvPr id="5" name="Symbol zastępczy stopki 4">
            <a:extLst>
              <a:ext uri="{FF2B5EF4-FFF2-40B4-BE49-F238E27FC236}">
                <a16:creationId xmlns:a16="http://schemas.microsoft.com/office/drawing/2014/main" id="{9E353E31-72D2-497D-80DB-9F96E579B8C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2613A8E-CE46-48A3-A717-B8BF285BEF5A}"/>
              </a:ext>
            </a:extLst>
          </p:cNvPr>
          <p:cNvSpPr>
            <a:spLocks noGrp="1"/>
          </p:cNvSpPr>
          <p:nvPr>
            <p:ph type="sldNum" sz="quarter" idx="12"/>
          </p:nvPr>
        </p:nvSpPr>
        <p:spPr/>
        <p:txBody>
          <a:bodyPr/>
          <a:lstStyle/>
          <a:p>
            <a:fld id="{BC661CCC-B32A-4AC3-83A9-E30F63807CED}" type="slidenum">
              <a:rPr lang="pl-PL" smtClean="0"/>
              <a:t>‹#›</a:t>
            </a:fld>
            <a:endParaRPr lang="pl-PL"/>
          </a:p>
        </p:txBody>
      </p:sp>
    </p:spTree>
    <p:extLst>
      <p:ext uri="{BB962C8B-B14F-4D97-AF65-F5344CB8AC3E}">
        <p14:creationId xmlns:p14="http://schemas.microsoft.com/office/powerpoint/2010/main" val="413076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DE2504-1690-45FC-83A7-4A22FAC81D2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B78972CA-1BE2-4C07-B939-C8EA9B0C5A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AB9B15B-0D32-4CC9-A1CE-16BE2514FDF4}"/>
              </a:ext>
            </a:extLst>
          </p:cNvPr>
          <p:cNvSpPr>
            <a:spLocks noGrp="1"/>
          </p:cNvSpPr>
          <p:nvPr>
            <p:ph type="dt" sz="half" idx="10"/>
          </p:nvPr>
        </p:nvSpPr>
        <p:spPr/>
        <p:txBody>
          <a:bodyPr/>
          <a:lstStyle/>
          <a:p>
            <a:fld id="{3AE7ABD9-D152-4F4B-BC40-C8EC71F0F599}" type="datetimeFigureOut">
              <a:rPr lang="pl-PL" smtClean="0"/>
              <a:t>01.02.2023</a:t>
            </a:fld>
            <a:endParaRPr lang="pl-PL"/>
          </a:p>
        </p:txBody>
      </p:sp>
      <p:sp>
        <p:nvSpPr>
          <p:cNvPr id="5" name="Symbol zastępczy stopki 4">
            <a:extLst>
              <a:ext uri="{FF2B5EF4-FFF2-40B4-BE49-F238E27FC236}">
                <a16:creationId xmlns:a16="http://schemas.microsoft.com/office/drawing/2014/main" id="{3F95FE08-4CD0-4BD9-9BCF-2A33D6E8C85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B85543A-B5EE-4296-9021-733C6650BE63}"/>
              </a:ext>
            </a:extLst>
          </p:cNvPr>
          <p:cNvSpPr>
            <a:spLocks noGrp="1"/>
          </p:cNvSpPr>
          <p:nvPr>
            <p:ph type="sldNum" sz="quarter" idx="12"/>
          </p:nvPr>
        </p:nvSpPr>
        <p:spPr/>
        <p:txBody>
          <a:bodyPr/>
          <a:lstStyle/>
          <a:p>
            <a:fld id="{BC661CCC-B32A-4AC3-83A9-E30F63807CED}" type="slidenum">
              <a:rPr lang="pl-PL" smtClean="0"/>
              <a:t>‹#›</a:t>
            </a:fld>
            <a:endParaRPr lang="pl-PL"/>
          </a:p>
        </p:txBody>
      </p:sp>
    </p:spTree>
    <p:extLst>
      <p:ext uri="{BB962C8B-B14F-4D97-AF65-F5344CB8AC3E}">
        <p14:creationId xmlns:p14="http://schemas.microsoft.com/office/powerpoint/2010/main" val="116058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84349F-6E3D-4B6B-81EA-2F74210C6A3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6B08D8C-0EC4-4895-84AC-0EDA5FC1D85B}"/>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56BF6DF0-01D6-4184-9270-F0408D64A35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F46FD2DF-54E2-4528-836B-32EBD287BB6E}"/>
              </a:ext>
            </a:extLst>
          </p:cNvPr>
          <p:cNvSpPr>
            <a:spLocks noGrp="1"/>
          </p:cNvSpPr>
          <p:nvPr>
            <p:ph type="dt" sz="half" idx="10"/>
          </p:nvPr>
        </p:nvSpPr>
        <p:spPr/>
        <p:txBody>
          <a:bodyPr/>
          <a:lstStyle/>
          <a:p>
            <a:fld id="{3AE7ABD9-D152-4F4B-BC40-C8EC71F0F599}" type="datetimeFigureOut">
              <a:rPr lang="pl-PL" smtClean="0"/>
              <a:t>01.02.2023</a:t>
            </a:fld>
            <a:endParaRPr lang="pl-PL"/>
          </a:p>
        </p:txBody>
      </p:sp>
      <p:sp>
        <p:nvSpPr>
          <p:cNvPr id="6" name="Symbol zastępczy stopki 5">
            <a:extLst>
              <a:ext uri="{FF2B5EF4-FFF2-40B4-BE49-F238E27FC236}">
                <a16:creationId xmlns:a16="http://schemas.microsoft.com/office/drawing/2014/main" id="{05AAA462-1A64-42A2-8DB1-0D3494F98C3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E226BF3-2FC9-498A-9A11-221D556CD0A3}"/>
              </a:ext>
            </a:extLst>
          </p:cNvPr>
          <p:cNvSpPr>
            <a:spLocks noGrp="1"/>
          </p:cNvSpPr>
          <p:nvPr>
            <p:ph type="sldNum" sz="quarter" idx="12"/>
          </p:nvPr>
        </p:nvSpPr>
        <p:spPr/>
        <p:txBody>
          <a:bodyPr/>
          <a:lstStyle/>
          <a:p>
            <a:fld id="{BC661CCC-B32A-4AC3-83A9-E30F63807CED}" type="slidenum">
              <a:rPr lang="pl-PL" smtClean="0"/>
              <a:t>‹#›</a:t>
            </a:fld>
            <a:endParaRPr lang="pl-PL"/>
          </a:p>
        </p:txBody>
      </p:sp>
    </p:spTree>
    <p:extLst>
      <p:ext uri="{BB962C8B-B14F-4D97-AF65-F5344CB8AC3E}">
        <p14:creationId xmlns:p14="http://schemas.microsoft.com/office/powerpoint/2010/main" val="337514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0AB120-FE01-49F4-A009-180698682F7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589E7E72-EB13-47C5-8000-790E77EDC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EF66619-B323-40BF-A8D5-3B412C781453}"/>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BF99D48-DB74-4E79-B00D-F355979A0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1F984C4A-44D0-480C-B267-51A9637A2D4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FAEC42C-2DD1-4D48-83CD-FEF7BA32FEB1}"/>
              </a:ext>
            </a:extLst>
          </p:cNvPr>
          <p:cNvSpPr>
            <a:spLocks noGrp="1"/>
          </p:cNvSpPr>
          <p:nvPr>
            <p:ph type="dt" sz="half" idx="10"/>
          </p:nvPr>
        </p:nvSpPr>
        <p:spPr/>
        <p:txBody>
          <a:bodyPr/>
          <a:lstStyle/>
          <a:p>
            <a:fld id="{3AE7ABD9-D152-4F4B-BC40-C8EC71F0F599}" type="datetimeFigureOut">
              <a:rPr lang="pl-PL" smtClean="0"/>
              <a:t>01.02.2023</a:t>
            </a:fld>
            <a:endParaRPr lang="pl-PL"/>
          </a:p>
        </p:txBody>
      </p:sp>
      <p:sp>
        <p:nvSpPr>
          <p:cNvPr id="8" name="Symbol zastępczy stopki 7">
            <a:extLst>
              <a:ext uri="{FF2B5EF4-FFF2-40B4-BE49-F238E27FC236}">
                <a16:creationId xmlns:a16="http://schemas.microsoft.com/office/drawing/2014/main" id="{57067830-3A57-47AE-9E75-ACE05883E66F}"/>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5B42DA2-7F5B-4EC3-803E-6E24F8B7F6F4}"/>
              </a:ext>
            </a:extLst>
          </p:cNvPr>
          <p:cNvSpPr>
            <a:spLocks noGrp="1"/>
          </p:cNvSpPr>
          <p:nvPr>
            <p:ph type="sldNum" sz="quarter" idx="12"/>
          </p:nvPr>
        </p:nvSpPr>
        <p:spPr/>
        <p:txBody>
          <a:bodyPr/>
          <a:lstStyle/>
          <a:p>
            <a:fld id="{BC661CCC-B32A-4AC3-83A9-E30F63807CED}" type="slidenum">
              <a:rPr lang="pl-PL" smtClean="0"/>
              <a:t>‹#›</a:t>
            </a:fld>
            <a:endParaRPr lang="pl-PL"/>
          </a:p>
        </p:txBody>
      </p:sp>
    </p:spTree>
    <p:extLst>
      <p:ext uri="{BB962C8B-B14F-4D97-AF65-F5344CB8AC3E}">
        <p14:creationId xmlns:p14="http://schemas.microsoft.com/office/powerpoint/2010/main" val="229196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E80D80-7A54-4C8C-B27D-6CF46C148CF3}"/>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6CF7E0C-5FF4-4BFB-A57B-7113B858BFA1}"/>
              </a:ext>
            </a:extLst>
          </p:cNvPr>
          <p:cNvSpPr>
            <a:spLocks noGrp="1"/>
          </p:cNvSpPr>
          <p:nvPr>
            <p:ph type="dt" sz="half" idx="10"/>
          </p:nvPr>
        </p:nvSpPr>
        <p:spPr/>
        <p:txBody>
          <a:bodyPr/>
          <a:lstStyle/>
          <a:p>
            <a:fld id="{3AE7ABD9-D152-4F4B-BC40-C8EC71F0F599}" type="datetimeFigureOut">
              <a:rPr lang="pl-PL" smtClean="0"/>
              <a:t>01.02.2023</a:t>
            </a:fld>
            <a:endParaRPr lang="pl-PL"/>
          </a:p>
        </p:txBody>
      </p:sp>
      <p:sp>
        <p:nvSpPr>
          <p:cNvPr id="4" name="Symbol zastępczy stopki 3">
            <a:extLst>
              <a:ext uri="{FF2B5EF4-FFF2-40B4-BE49-F238E27FC236}">
                <a16:creationId xmlns:a16="http://schemas.microsoft.com/office/drawing/2014/main" id="{C37DAE8E-DCAC-4305-BCC0-51D25A0355D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CEAEB8E1-A496-43B4-84B2-C54FE4B888F8}"/>
              </a:ext>
            </a:extLst>
          </p:cNvPr>
          <p:cNvSpPr>
            <a:spLocks noGrp="1"/>
          </p:cNvSpPr>
          <p:nvPr>
            <p:ph type="sldNum" sz="quarter" idx="12"/>
          </p:nvPr>
        </p:nvSpPr>
        <p:spPr/>
        <p:txBody>
          <a:bodyPr/>
          <a:lstStyle/>
          <a:p>
            <a:fld id="{BC661CCC-B32A-4AC3-83A9-E30F63807CED}" type="slidenum">
              <a:rPr lang="pl-PL" smtClean="0"/>
              <a:t>‹#›</a:t>
            </a:fld>
            <a:endParaRPr lang="pl-PL"/>
          </a:p>
        </p:txBody>
      </p:sp>
    </p:spTree>
    <p:extLst>
      <p:ext uri="{BB962C8B-B14F-4D97-AF65-F5344CB8AC3E}">
        <p14:creationId xmlns:p14="http://schemas.microsoft.com/office/powerpoint/2010/main" val="107347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96F78C1-925F-47E4-8511-E78867E2D6EA}"/>
              </a:ext>
            </a:extLst>
          </p:cNvPr>
          <p:cNvSpPr>
            <a:spLocks noGrp="1"/>
          </p:cNvSpPr>
          <p:nvPr>
            <p:ph type="dt" sz="half" idx="10"/>
          </p:nvPr>
        </p:nvSpPr>
        <p:spPr/>
        <p:txBody>
          <a:bodyPr/>
          <a:lstStyle/>
          <a:p>
            <a:fld id="{3AE7ABD9-D152-4F4B-BC40-C8EC71F0F599}" type="datetimeFigureOut">
              <a:rPr lang="pl-PL" smtClean="0"/>
              <a:t>01.02.2023</a:t>
            </a:fld>
            <a:endParaRPr lang="pl-PL"/>
          </a:p>
        </p:txBody>
      </p:sp>
      <p:sp>
        <p:nvSpPr>
          <p:cNvPr id="3" name="Symbol zastępczy stopki 2">
            <a:extLst>
              <a:ext uri="{FF2B5EF4-FFF2-40B4-BE49-F238E27FC236}">
                <a16:creationId xmlns:a16="http://schemas.microsoft.com/office/drawing/2014/main" id="{401F882F-0F6A-4AD0-B20B-3475F470998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2F1062AF-A989-44C9-A12A-F7135AB2F8B8}"/>
              </a:ext>
            </a:extLst>
          </p:cNvPr>
          <p:cNvSpPr>
            <a:spLocks noGrp="1"/>
          </p:cNvSpPr>
          <p:nvPr>
            <p:ph type="sldNum" sz="quarter" idx="12"/>
          </p:nvPr>
        </p:nvSpPr>
        <p:spPr/>
        <p:txBody>
          <a:bodyPr/>
          <a:lstStyle/>
          <a:p>
            <a:fld id="{BC661CCC-B32A-4AC3-83A9-E30F63807CED}" type="slidenum">
              <a:rPr lang="pl-PL" smtClean="0"/>
              <a:t>‹#›</a:t>
            </a:fld>
            <a:endParaRPr lang="pl-PL"/>
          </a:p>
        </p:txBody>
      </p:sp>
    </p:spTree>
    <p:extLst>
      <p:ext uri="{BB962C8B-B14F-4D97-AF65-F5344CB8AC3E}">
        <p14:creationId xmlns:p14="http://schemas.microsoft.com/office/powerpoint/2010/main" val="231193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696082-C891-4B42-8588-CD1981AE61C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5718CDBA-ADC1-4244-A1BF-A4CB2C026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806495A-9DE5-49E2-BD44-BA883680D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0E70234-FE89-418D-A964-DDB7970CE08D}"/>
              </a:ext>
            </a:extLst>
          </p:cNvPr>
          <p:cNvSpPr>
            <a:spLocks noGrp="1"/>
          </p:cNvSpPr>
          <p:nvPr>
            <p:ph type="dt" sz="half" idx="10"/>
          </p:nvPr>
        </p:nvSpPr>
        <p:spPr/>
        <p:txBody>
          <a:bodyPr/>
          <a:lstStyle/>
          <a:p>
            <a:fld id="{3AE7ABD9-D152-4F4B-BC40-C8EC71F0F599}" type="datetimeFigureOut">
              <a:rPr lang="pl-PL" smtClean="0"/>
              <a:t>01.02.2023</a:t>
            </a:fld>
            <a:endParaRPr lang="pl-PL"/>
          </a:p>
        </p:txBody>
      </p:sp>
      <p:sp>
        <p:nvSpPr>
          <p:cNvPr id="6" name="Symbol zastępczy stopki 5">
            <a:extLst>
              <a:ext uri="{FF2B5EF4-FFF2-40B4-BE49-F238E27FC236}">
                <a16:creationId xmlns:a16="http://schemas.microsoft.com/office/drawing/2014/main" id="{E572F7AD-AB08-4C6B-B860-5F0BF322A07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677B97B-A880-448F-8B27-C33D277BFD1D}"/>
              </a:ext>
            </a:extLst>
          </p:cNvPr>
          <p:cNvSpPr>
            <a:spLocks noGrp="1"/>
          </p:cNvSpPr>
          <p:nvPr>
            <p:ph type="sldNum" sz="quarter" idx="12"/>
          </p:nvPr>
        </p:nvSpPr>
        <p:spPr/>
        <p:txBody>
          <a:bodyPr/>
          <a:lstStyle/>
          <a:p>
            <a:fld id="{BC661CCC-B32A-4AC3-83A9-E30F63807CED}" type="slidenum">
              <a:rPr lang="pl-PL" smtClean="0"/>
              <a:t>‹#›</a:t>
            </a:fld>
            <a:endParaRPr lang="pl-PL"/>
          </a:p>
        </p:txBody>
      </p:sp>
    </p:spTree>
    <p:extLst>
      <p:ext uri="{BB962C8B-B14F-4D97-AF65-F5344CB8AC3E}">
        <p14:creationId xmlns:p14="http://schemas.microsoft.com/office/powerpoint/2010/main" val="230878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2303BE-622F-4E54-A31E-A55415FE7F4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2D74C738-EC1E-4DD1-BE42-93E6F1626E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13CF0B7C-2F6A-4605-A0F3-2A4C529BF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66C512E-62DA-4C48-BC8D-0895EE0266CA}"/>
              </a:ext>
            </a:extLst>
          </p:cNvPr>
          <p:cNvSpPr>
            <a:spLocks noGrp="1"/>
          </p:cNvSpPr>
          <p:nvPr>
            <p:ph type="dt" sz="half" idx="10"/>
          </p:nvPr>
        </p:nvSpPr>
        <p:spPr/>
        <p:txBody>
          <a:bodyPr/>
          <a:lstStyle/>
          <a:p>
            <a:fld id="{3AE7ABD9-D152-4F4B-BC40-C8EC71F0F599}" type="datetimeFigureOut">
              <a:rPr lang="pl-PL" smtClean="0"/>
              <a:t>01.02.2023</a:t>
            </a:fld>
            <a:endParaRPr lang="pl-PL"/>
          </a:p>
        </p:txBody>
      </p:sp>
      <p:sp>
        <p:nvSpPr>
          <p:cNvPr id="6" name="Symbol zastępczy stopki 5">
            <a:extLst>
              <a:ext uri="{FF2B5EF4-FFF2-40B4-BE49-F238E27FC236}">
                <a16:creationId xmlns:a16="http://schemas.microsoft.com/office/drawing/2014/main" id="{6B3F9272-01AB-4CB9-974F-8F487A74B4A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8D95EE4-8C41-4824-B163-4ED2064DE6F5}"/>
              </a:ext>
            </a:extLst>
          </p:cNvPr>
          <p:cNvSpPr>
            <a:spLocks noGrp="1"/>
          </p:cNvSpPr>
          <p:nvPr>
            <p:ph type="sldNum" sz="quarter" idx="12"/>
          </p:nvPr>
        </p:nvSpPr>
        <p:spPr/>
        <p:txBody>
          <a:bodyPr/>
          <a:lstStyle/>
          <a:p>
            <a:fld id="{BC661CCC-B32A-4AC3-83A9-E30F63807CED}" type="slidenum">
              <a:rPr lang="pl-PL" smtClean="0"/>
              <a:t>‹#›</a:t>
            </a:fld>
            <a:endParaRPr lang="pl-PL"/>
          </a:p>
        </p:txBody>
      </p:sp>
    </p:spTree>
    <p:extLst>
      <p:ext uri="{BB962C8B-B14F-4D97-AF65-F5344CB8AC3E}">
        <p14:creationId xmlns:p14="http://schemas.microsoft.com/office/powerpoint/2010/main" val="180666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28DCE0C-1758-4AA7-AB22-C4279CF8B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29F41D5-FB2E-45C7-914A-1F71304C46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DA5FF69-E29D-4EF7-AA2B-D0BD30F91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7ABD9-D152-4F4B-BC40-C8EC71F0F599}" type="datetimeFigureOut">
              <a:rPr lang="pl-PL" smtClean="0"/>
              <a:t>01.02.2023</a:t>
            </a:fld>
            <a:endParaRPr lang="pl-PL"/>
          </a:p>
        </p:txBody>
      </p:sp>
      <p:sp>
        <p:nvSpPr>
          <p:cNvPr id="5" name="Symbol zastępczy stopki 4">
            <a:extLst>
              <a:ext uri="{FF2B5EF4-FFF2-40B4-BE49-F238E27FC236}">
                <a16:creationId xmlns:a16="http://schemas.microsoft.com/office/drawing/2014/main" id="{CCAB1CF9-7C81-4FC9-A286-5DC0EFBAC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5DB27EE5-C7F9-4FEC-8FF9-0C940DFFF8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61CCC-B32A-4AC3-83A9-E30F63807CED}" type="slidenum">
              <a:rPr lang="pl-PL" smtClean="0"/>
              <a:t>‹#›</a:t>
            </a:fld>
            <a:endParaRPr lang="pl-PL"/>
          </a:p>
        </p:txBody>
      </p:sp>
    </p:spTree>
    <p:extLst>
      <p:ext uri="{BB962C8B-B14F-4D97-AF65-F5344CB8AC3E}">
        <p14:creationId xmlns:p14="http://schemas.microsoft.com/office/powerpoint/2010/main" val="307480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ipan.lublin.pl/metrologia-elektromagnetyczn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C40E5E-A6C1-487B-BD95-0B5FCE7F27E7}"/>
              </a:ext>
            </a:extLst>
          </p:cNvPr>
          <p:cNvSpPr>
            <a:spLocks noGrp="1"/>
          </p:cNvSpPr>
          <p:nvPr>
            <p:ph type="ctrTitle"/>
          </p:nvPr>
        </p:nvSpPr>
        <p:spPr>
          <a:xfrm>
            <a:off x="3896137" y="180745"/>
            <a:ext cx="7818782" cy="1569678"/>
          </a:xfrm>
        </p:spPr>
        <p:txBody>
          <a:bodyPr>
            <a:normAutofit/>
          </a:bodyPr>
          <a:lstStyle/>
          <a:p>
            <a:pPr algn="r">
              <a:spcBef>
                <a:spcPts val="3000"/>
              </a:spcBef>
            </a:pPr>
            <a:r>
              <a:rPr lang="pl-PL" sz="5400" b="1" dirty="0"/>
              <a:t>URSI Polska, </a:t>
            </a:r>
            <a:r>
              <a:rPr lang="pl-PL" sz="4800" b="1" dirty="0"/>
              <a:t>Komisja A </a:t>
            </a:r>
            <a:br>
              <a:rPr lang="pl-PL" sz="4800" b="1" dirty="0"/>
            </a:br>
            <a:r>
              <a:rPr lang="pl-PL" sz="4800" b="1" dirty="0"/>
              <a:t>Metrologii Elektromagnetycznej</a:t>
            </a:r>
            <a:endParaRPr lang="pl-PL" sz="5400" b="1" dirty="0"/>
          </a:p>
        </p:txBody>
      </p:sp>
      <p:sp>
        <p:nvSpPr>
          <p:cNvPr id="3" name="Podtytuł 2">
            <a:extLst>
              <a:ext uri="{FF2B5EF4-FFF2-40B4-BE49-F238E27FC236}">
                <a16:creationId xmlns:a16="http://schemas.microsoft.com/office/drawing/2014/main" id="{A342C8A7-47C7-4E4F-97AA-B76144B98447}"/>
              </a:ext>
            </a:extLst>
          </p:cNvPr>
          <p:cNvSpPr>
            <a:spLocks noGrp="1"/>
          </p:cNvSpPr>
          <p:nvPr>
            <p:ph type="subTitle" idx="1"/>
          </p:nvPr>
        </p:nvSpPr>
        <p:spPr>
          <a:xfrm>
            <a:off x="1524000" y="5577210"/>
            <a:ext cx="9144000" cy="690743"/>
          </a:xfrm>
        </p:spPr>
        <p:txBody>
          <a:bodyPr>
            <a:normAutofit/>
          </a:bodyPr>
          <a:lstStyle/>
          <a:p>
            <a:r>
              <a:rPr lang="pl-PL" sz="4000" b="1" dirty="0">
                <a:solidFill>
                  <a:srgbClr val="FF0000"/>
                </a:solidFill>
              </a:rPr>
              <a:t>Aktywność w kadencji 2019 - 2022</a:t>
            </a:r>
          </a:p>
        </p:txBody>
      </p:sp>
      <p:sp>
        <p:nvSpPr>
          <p:cNvPr id="4" name="pole tekstowe 3">
            <a:extLst>
              <a:ext uri="{FF2B5EF4-FFF2-40B4-BE49-F238E27FC236}">
                <a16:creationId xmlns:a16="http://schemas.microsoft.com/office/drawing/2014/main" id="{511859B3-692D-4049-A19F-61A135E6D6A9}"/>
              </a:ext>
            </a:extLst>
          </p:cNvPr>
          <p:cNvSpPr txBox="1"/>
          <p:nvPr/>
        </p:nvSpPr>
        <p:spPr>
          <a:xfrm>
            <a:off x="8665029" y="1858728"/>
            <a:ext cx="2978332" cy="1200329"/>
          </a:xfrm>
          <a:prstGeom prst="rect">
            <a:avLst/>
          </a:prstGeom>
          <a:noFill/>
        </p:spPr>
        <p:txBody>
          <a:bodyPr wrap="square" rtlCol="0">
            <a:spAutoFit/>
          </a:bodyPr>
          <a:lstStyle/>
          <a:p>
            <a:r>
              <a:rPr lang="pl-PL" sz="1800" i="1" dirty="0"/>
              <a:t>Wiceprzewodniczący junior: </a:t>
            </a:r>
            <a:r>
              <a:rPr lang="pl-PL" sz="1800" dirty="0"/>
              <a:t>	</a:t>
            </a:r>
          </a:p>
          <a:p>
            <a:r>
              <a:rPr lang="pl-PL" sz="1800" dirty="0"/>
              <a:t>Dr hab. inż. Kamil STASZEK, Akademia Górniczo Hutnicza w Krakowie</a:t>
            </a:r>
          </a:p>
        </p:txBody>
      </p:sp>
      <p:pic>
        <p:nvPicPr>
          <p:cNvPr id="5" name="Obraz 4">
            <a:extLst>
              <a:ext uri="{FF2B5EF4-FFF2-40B4-BE49-F238E27FC236}">
                <a16:creationId xmlns:a16="http://schemas.microsoft.com/office/drawing/2014/main" id="{7F43D71F-F1BF-477F-9D3F-78DA9646252F}"/>
              </a:ext>
            </a:extLst>
          </p:cNvPr>
          <p:cNvPicPr>
            <a:picLocks noChangeAspect="1"/>
          </p:cNvPicPr>
          <p:nvPr/>
        </p:nvPicPr>
        <p:blipFill>
          <a:blip r:embed="rId3"/>
          <a:stretch>
            <a:fillRect/>
          </a:stretch>
        </p:blipFill>
        <p:spPr>
          <a:xfrm>
            <a:off x="5328036" y="3109003"/>
            <a:ext cx="1524000" cy="2000250"/>
          </a:xfrm>
          <a:prstGeom prst="rect">
            <a:avLst/>
          </a:prstGeom>
        </p:spPr>
      </p:pic>
      <p:sp>
        <p:nvSpPr>
          <p:cNvPr id="6" name="pole tekstowe 5">
            <a:extLst>
              <a:ext uri="{FF2B5EF4-FFF2-40B4-BE49-F238E27FC236}">
                <a16:creationId xmlns:a16="http://schemas.microsoft.com/office/drawing/2014/main" id="{0ABF5757-63B5-406B-991A-77BE17F2EFC1}"/>
              </a:ext>
            </a:extLst>
          </p:cNvPr>
          <p:cNvSpPr txBox="1"/>
          <p:nvPr/>
        </p:nvSpPr>
        <p:spPr>
          <a:xfrm>
            <a:off x="4596803" y="1858728"/>
            <a:ext cx="3422468" cy="1477328"/>
          </a:xfrm>
          <a:prstGeom prst="rect">
            <a:avLst/>
          </a:prstGeom>
          <a:noFill/>
        </p:spPr>
        <p:txBody>
          <a:bodyPr wrap="square" rtlCol="0">
            <a:spAutoFit/>
          </a:bodyPr>
          <a:lstStyle/>
          <a:p>
            <a:r>
              <a:rPr lang="pl-PL" sz="1800" i="1" dirty="0"/>
              <a:t>Przewodniczący: </a:t>
            </a:r>
          </a:p>
          <a:p>
            <a:r>
              <a:rPr lang="pl-PL" dirty="0"/>
              <a:t>Prof</a:t>
            </a:r>
            <a:r>
              <a:rPr lang="pl-PL" sz="1800" dirty="0"/>
              <a:t>. dr hab. Wojciech SKIERUCHA, Instytut Agrofizyki PAN</a:t>
            </a:r>
          </a:p>
          <a:p>
            <a:r>
              <a:rPr lang="pl-PL" dirty="0"/>
              <a:t>w L</a:t>
            </a:r>
            <a:r>
              <a:rPr lang="pl-PL" sz="1800" dirty="0"/>
              <a:t>ublinie</a:t>
            </a:r>
          </a:p>
          <a:p>
            <a:endParaRPr lang="pl-PL" dirty="0"/>
          </a:p>
        </p:txBody>
      </p:sp>
      <p:sp>
        <p:nvSpPr>
          <p:cNvPr id="7" name="pole tekstowe 6">
            <a:extLst>
              <a:ext uri="{FF2B5EF4-FFF2-40B4-BE49-F238E27FC236}">
                <a16:creationId xmlns:a16="http://schemas.microsoft.com/office/drawing/2014/main" id="{DA45E72C-BF66-499C-9822-016BEB065376}"/>
              </a:ext>
            </a:extLst>
          </p:cNvPr>
          <p:cNvSpPr txBox="1"/>
          <p:nvPr/>
        </p:nvSpPr>
        <p:spPr>
          <a:xfrm>
            <a:off x="548638" y="1858728"/>
            <a:ext cx="3774883" cy="1200329"/>
          </a:xfrm>
          <a:prstGeom prst="rect">
            <a:avLst/>
          </a:prstGeom>
          <a:noFill/>
        </p:spPr>
        <p:txBody>
          <a:bodyPr wrap="square" rtlCol="0">
            <a:spAutoFit/>
          </a:bodyPr>
          <a:lstStyle/>
          <a:p>
            <a:r>
              <a:rPr lang="pl-PL" sz="1800" i="1" dirty="0"/>
              <a:t>Wiceprzewodniczący: </a:t>
            </a:r>
            <a:r>
              <a:rPr lang="pl-PL" sz="1800" dirty="0"/>
              <a:t>	</a:t>
            </a:r>
          </a:p>
          <a:p>
            <a:r>
              <a:rPr lang="pl-PL" sz="1800" dirty="0"/>
              <a:t>Dr hab. inż. Arkadiusz LEWANDOWSKI, Politechnika Warszawska</a:t>
            </a:r>
          </a:p>
          <a:p>
            <a:endParaRPr lang="pl-PL" dirty="0"/>
          </a:p>
        </p:txBody>
      </p:sp>
      <p:pic>
        <p:nvPicPr>
          <p:cNvPr id="8" name="Obraz 7">
            <a:extLst>
              <a:ext uri="{FF2B5EF4-FFF2-40B4-BE49-F238E27FC236}">
                <a16:creationId xmlns:a16="http://schemas.microsoft.com/office/drawing/2014/main" id="{64B5F758-7569-4C1A-B60D-0B265B50341D}"/>
              </a:ext>
            </a:extLst>
          </p:cNvPr>
          <p:cNvPicPr>
            <a:picLocks noChangeAspect="1"/>
          </p:cNvPicPr>
          <p:nvPr/>
        </p:nvPicPr>
        <p:blipFill>
          <a:blip r:embed="rId4"/>
          <a:stretch>
            <a:fillRect/>
          </a:stretch>
        </p:blipFill>
        <p:spPr>
          <a:xfrm>
            <a:off x="9221588" y="3109003"/>
            <a:ext cx="1524000" cy="2000250"/>
          </a:xfrm>
          <a:prstGeom prst="rect">
            <a:avLst/>
          </a:prstGeom>
        </p:spPr>
      </p:pic>
      <p:pic>
        <p:nvPicPr>
          <p:cNvPr id="10" name="Obraz 9">
            <a:extLst>
              <a:ext uri="{FF2B5EF4-FFF2-40B4-BE49-F238E27FC236}">
                <a16:creationId xmlns:a16="http://schemas.microsoft.com/office/drawing/2014/main" id="{E8C48103-E4B8-49AB-B19D-ECC7C0270E6F}"/>
              </a:ext>
            </a:extLst>
          </p:cNvPr>
          <p:cNvPicPr>
            <a:picLocks noChangeAspect="1"/>
          </p:cNvPicPr>
          <p:nvPr/>
        </p:nvPicPr>
        <p:blipFill>
          <a:blip r:embed="rId5"/>
          <a:stretch>
            <a:fillRect/>
          </a:stretch>
        </p:blipFill>
        <p:spPr>
          <a:xfrm>
            <a:off x="969086" y="3107653"/>
            <a:ext cx="1827149" cy="2001600"/>
          </a:xfrm>
          <a:prstGeom prst="rect">
            <a:avLst/>
          </a:prstGeom>
        </p:spPr>
      </p:pic>
      <p:pic>
        <p:nvPicPr>
          <p:cNvPr id="11" name="Obraz 10">
            <a:extLst>
              <a:ext uri="{FF2B5EF4-FFF2-40B4-BE49-F238E27FC236}">
                <a16:creationId xmlns:a16="http://schemas.microsoft.com/office/drawing/2014/main" id="{B90E557D-824A-9DF7-8AB6-2FD91FA3E1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786" y="302256"/>
            <a:ext cx="3581136" cy="1322494"/>
          </a:xfrm>
          <a:prstGeom prst="rect">
            <a:avLst/>
          </a:prstGeom>
        </p:spPr>
      </p:pic>
    </p:spTree>
    <p:extLst>
      <p:ext uri="{BB962C8B-B14F-4D97-AF65-F5344CB8AC3E}">
        <p14:creationId xmlns:p14="http://schemas.microsoft.com/office/powerpoint/2010/main" val="127818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Prostokąt 24">
                <a:extLst>
                  <a:ext uri="{FF2B5EF4-FFF2-40B4-BE49-F238E27FC236}">
                    <a16:creationId xmlns:a16="http://schemas.microsoft.com/office/drawing/2014/main" id="{7F0C433B-9F39-4F93-B209-072040181A65}"/>
                  </a:ext>
                </a:extLst>
              </p:cNvPr>
              <p:cNvSpPr/>
              <p:nvPr/>
            </p:nvSpPr>
            <p:spPr>
              <a:xfrm>
                <a:off x="2026969" y="3262913"/>
                <a:ext cx="2617045" cy="646331"/>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pl-PL" sz="3600" i="1" smtClean="0">
                          <a:latin typeface="Cambria Math" panose="02040503050406030204" pitchFamily="18" charset="0"/>
                        </a:rPr>
                        <m:t>𝜃</m:t>
                      </m:r>
                      <m:r>
                        <a:rPr lang="pl-PL" sz="3600" i="0">
                          <a:latin typeface="Cambria Math" panose="02040503050406030204" pitchFamily="18" charset="0"/>
                        </a:rPr>
                        <m:t>=</m:t>
                      </m:r>
                      <m:f>
                        <m:fPr>
                          <m:type m:val="lin"/>
                          <m:ctrlPr>
                            <a:rPr lang="pl-PL" sz="3600" i="1">
                              <a:latin typeface="Cambria Math" panose="02040503050406030204" pitchFamily="18" charset="0"/>
                            </a:rPr>
                          </m:ctrlPr>
                        </m:fPr>
                        <m:num>
                          <m:sSub>
                            <m:sSubPr>
                              <m:ctrlPr>
                                <a:rPr lang="pl-PL" sz="3600" i="1">
                                  <a:latin typeface="Cambria Math" panose="02040503050406030204" pitchFamily="18" charset="0"/>
                                </a:rPr>
                              </m:ctrlPr>
                            </m:sSubPr>
                            <m:e>
                              <m:r>
                                <a:rPr lang="pl-PL" sz="3600" i="1">
                                  <a:latin typeface="Cambria Math" panose="02040503050406030204" pitchFamily="18" charset="0"/>
                                </a:rPr>
                                <m:t>𝑉</m:t>
                              </m:r>
                            </m:e>
                            <m:sub>
                              <m:r>
                                <a:rPr lang="pl-PL" sz="3600" i="1">
                                  <a:latin typeface="Cambria Math" panose="02040503050406030204" pitchFamily="18" charset="0"/>
                                </a:rPr>
                                <m:t>𝑤</m:t>
                              </m:r>
                            </m:sub>
                          </m:sSub>
                        </m:num>
                        <m:den>
                          <m:sSub>
                            <m:sSubPr>
                              <m:ctrlPr>
                                <a:rPr lang="pl-PL" sz="3600" i="1">
                                  <a:latin typeface="Cambria Math" panose="02040503050406030204" pitchFamily="18" charset="0"/>
                                </a:rPr>
                              </m:ctrlPr>
                            </m:sSubPr>
                            <m:e>
                              <m:r>
                                <a:rPr lang="pl-PL" sz="3600" i="1">
                                  <a:latin typeface="Cambria Math" panose="02040503050406030204" pitchFamily="18" charset="0"/>
                                </a:rPr>
                                <m:t>𝑉</m:t>
                              </m:r>
                            </m:e>
                            <m:sub>
                              <m:r>
                                <a:rPr lang="pl-PL" sz="3600" i="1">
                                  <a:latin typeface="Cambria Math" panose="02040503050406030204" pitchFamily="18" charset="0"/>
                                </a:rPr>
                                <m:t>𝑡</m:t>
                              </m:r>
                            </m:sub>
                          </m:sSub>
                        </m:den>
                      </m:f>
                    </m:oMath>
                  </m:oMathPara>
                </a14:m>
                <a:endParaRPr lang="pl-PL" sz="3600" dirty="0"/>
              </a:p>
            </p:txBody>
          </p:sp>
        </mc:Choice>
        <mc:Fallback xmlns="">
          <p:sp>
            <p:nvSpPr>
              <p:cNvPr id="25" name="Prostokąt 24">
                <a:extLst>
                  <a:ext uri="{FF2B5EF4-FFF2-40B4-BE49-F238E27FC236}">
                    <a16:creationId xmlns:a16="http://schemas.microsoft.com/office/drawing/2014/main" id="{7F0C433B-9F39-4F93-B209-072040181A65}"/>
                  </a:ext>
                </a:extLst>
              </p:cNvPr>
              <p:cNvSpPr>
                <a:spLocks noRot="1" noChangeAspect="1" noMove="1" noResize="1" noEditPoints="1" noAdjustHandles="1" noChangeArrowheads="1" noChangeShapeType="1" noTextEdit="1"/>
              </p:cNvSpPr>
              <p:nvPr/>
            </p:nvSpPr>
            <p:spPr>
              <a:xfrm>
                <a:off x="2026969" y="3262913"/>
                <a:ext cx="2617045" cy="646331"/>
              </a:xfrm>
              <a:prstGeom prst="rect">
                <a:avLst/>
              </a:prstGeom>
              <a:blipFill>
                <a:blip r:embed="rId2"/>
                <a:stretch>
                  <a:fillRect/>
                </a:stretch>
              </a:blipFill>
            </p:spPr>
            <p:txBody>
              <a:bodyPr/>
              <a:lstStyle/>
              <a:p>
                <a:r>
                  <a:rPr lang="pl-PL">
                    <a:noFill/>
                  </a:rPr>
                  <a:t> </a:t>
                </a:r>
              </a:p>
            </p:txBody>
          </p:sp>
        </mc:Fallback>
      </mc:AlternateContent>
      <p:sp>
        <p:nvSpPr>
          <p:cNvPr id="27" name="pole tekstowe 26">
            <a:extLst>
              <a:ext uri="{FF2B5EF4-FFF2-40B4-BE49-F238E27FC236}">
                <a16:creationId xmlns:a16="http://schemas.microsoft.com/office/drawing/2014/main" id="{E7DB3E2C-3B4F-4D92-A9F4-1E3BE96D3404}"/>
              </a:ext>
            </a:extLst>
          </p:cNvPr>
          <p:cNvSpPr txBox="1"/>
          <p:nvPr/>
        </p:nvSpPr>
        <p:spPr>
          <a:xfrm>
            <a:off x="1142155" y="1069772"/>
            <a:ext cx="4273218" cy="1569660"/>
          </a:xfrm>
          <a:prstGeom prst="rect">
            <a:avLst/>
          </a:prstGeom>
          <a:noFill/>
        </p:spPr>
        <p:txBody>
          <a:bodyPr wrap="square" rtlCol="0">
            <a:spAutoFit/>
          </a:bodyPr>
          <a:lstStyle/>
          <a:p>
            <a:pPr algn="ctr"/>
            <a:r>
              <a:rPr lang="pl-PL" sz="2400" dirty="0"/>
              <a:t>Podstawowa i referencyjna metoda pomiaru wilgotności gleby – metoda </a:t>
            </a:r>
            <a:r>
              <a:rPr lang="pl-PL" sz="2400" dirty="0" err="1"/>
              <a:t>suszarkowa</a:t>
            </a:r>
            <a:r>
              <a:rPr lang="pl-PL" sz="2400" dirty="0"/>
              <a:t> – </a:t>
            </a:r>
            <a:br>
              <a:rPr lang="pl-PL" sz="2400" dirty="0"/>
            </a:br>
            <a:r>
              <a:rPr lang="en-US" sz="2400" dirty="0"/>
              <a:t>ISO 11465 (1993)</a:t>
            </a:r>
          </a:p>
        </p:txBody>
      </p:sp>
      <p:pic>
        <p:nvPicPr>
          <p:cNvPr id="40" name="Obraz 39">
            <a:extLst>
              <a:ext uri="{FF2B5EF4-FFF2-40B4-BE49-F238E27FC236}">
                <a16:creationId xmlns:a16="http://schemas.microsoft.com/office/drawing/2014/main" id="{44461021-BF17-4E0C-9D1A-E573A32B7349}"/>
              </a:ext>
            </a:extLst>
          </p:cNvPr>
          <p:cNvPicPr>
            <a:picLocks noChangeAspect="1"/>
          </p:cNvPicPr>
          <p:nvPr/>
        </p:nvPicPr>
        <p:blipFill>
          <a:blip r:embed="rId3"/>
          <a:stretch>
            <a:fillRect/>
          </a:stretch>
        </p:blipFill>
        <p:spPr>
          <a:xfrm>
            <a:off x="6489700" y="851890"/>
            <a:ext cx="4828295" cy="5468379"/>
          </a:xfrm>
          <a:prstGeom prst="rect">
            <a:avLst/>
          </a:prstGeom>
        </p:spPr>
      </p:pic>
    </p:spTree>
    <p:extLst>
      <p:ext uri="{BB962C8B-B14F-4D97-AF65-F5344CB8AC3E}">
        <p14:creationId xmlns:p14="http://schemas.microsoft.com/office/powerpoint/2010/main" val="3001999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964E9F8-2F77-4EBA-8A74-F8DA54501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19" y="1299929"/>
            <a:ext cx="11143327" cy="2552938"/>
          </a:xfrm>
          <a:prstGeom prst="rect">
            <a:avLst/>
          </a:prstGeom>
        </p:spPr>
      </p:pic>
      <p:sp>
        <p:nvSpPr>
          <p:cNvPr id="5" name="pole tekstowe 4">
            <a:extLst>
              <a:ext uri="{FF2B5EF4-FFF2-40B4-BE49-F238E27FC236}">
                <a16:creationId xmlns:a16="http://schemas.microsoft.com/office/drawing/2014/main" id="{6F14D68F-E3E9-44F9-98D6-4A5E404E1F09}"/>
              </a:ext>
            </a:extLst>
          </p:cNvPr>
          <p:cNvSpPr txBox="1"/>
          <p:nvPr/>
        </p:nvSpPr>
        <p:spPr>
          <a:xfrm>
            <a:off x="100474" y="394758"/>
            <a:ext cx="7478885" cy="523220"/>
          </a:xfrm>
          <a:prstGeom prst="rect">
            <a:avLst/>
          </a:prstGeom>
          <a:noFill/>
        </p:spPr>
        <p:txBody>
          <a:bodyPr wrap="square" rtlCol="0" anchor="ctr">
            <a:spAutoFit/>
          </a:bodyPr>
          <a:lstStyle/>
          <a:p>
            <a:r>
              <a:rPr lang="en-US" sz="2800" dirty="0">
                <a:solidFill>
                  <a:srgbClr val="DC143C"/>
                </a:solidFill>
                <a:latin typeface="Avenir Next Ultra Light" panose="020B0203020202020204" pitchFamily="34" charset="0"/>
              </a:rPr>
              <a:t> </a:t>
            </a:r>
            <a:r>
              <a:rPr lang="pl-PL" sz="2800" dirty="0">
                <a:solidFill>
                  <a:srgbClr val="DC143C"/>
                </a:solidFill>
                <a:latin typeface="Avenir Next Ultra Light" panose="020B0203020202020204" pitchFamily="34" charset="0"/>
              </a:rPr>
              <a:t>Systemy monitoringu wilgotności gleby</a:t>
            </a:r>
            <a:endParaRPr lang="en-US" sz="2800" dirty="0">
              <a:solidFill>
                <a:srgbClr val="DC143C"/>
              </a:solidFill>
              <a:latin typeface="Avenir Next Ultra Light" panose="020B0203020202020204" pitchFamily="34" charset="0"/>
            </a:endParaRPr>
          </a:p>
        </p:txBody>
      </p:sp>
      <p:sp>
        <p:nvSpPr>
          <p:cNvPr id="6" name="pole tekstowe 5">
            <a:extLst>
              <a:ext uri="{FF2B5EF4-FFF2-40B4-BE49-F238E27FC236}">
                <a16:creationId xmlns:a16="http://schemas.microsoft.com/office/drawing/2014/main" id="{0EF66DE6-6186-458F-8C9A-F25E7E992EF5}"/>
              </a:ext>
            </a:extLst>
          </p:cNvPr>
          <p:cNvSpPr txBox="1"/>
          <p:nvPr/>
        </p:nvSpPr>
        <p:spPr>
          <a:xfrm>
            <a:off x="563224" y="6279381"/>
            <a:ext cx="11065552" cy="523220"/>
          </a:xfrm>
          <a:prstGeom prst="rect">
            <a:avLst/>
          </a:prstGeom>
          <a:noFill/>
        </p:spPr>
        <p:txBody>
          <a:bodyPr wrap="square" rtlCol="0">
            <a:spAutoFit/>
          </a:bodyPr>
          <a:lstStyle/>
          <a:p>
            <a:r>
              <a:rPr lang="pl-PL" sz="1400" i="1" dirty="0"/>
              <a:t>Source: </a:t>
            </a:r>
            <a:r>
              <a:rPr lang="pl-PL" sz="1400" dirty="0" err="1"/>
              <a:t>Babaeian</a:t>
            </a:r>
            <a:r>
              <a:rPr lang="pl-PL" sz="1400" dirty="0"/>
              <a:t>, E., </a:t>
            </a:r>
            <a:r>
              <a:rPr lang="pl-PL" sz="1400" dirty="0" err="1"/>
              <a:t>Sadeghi</a:t>
            </a:r>
            <a:r>
              <a:rPr lang="pl-PL" sz="1400" dirty="0"/>
              <a:t>, M., Jones, S. B., </a:t>
            </a:r>
            <a:r>
              <a:rPr lang="pl-PL" sz="1400" dirty="0" err="1"/>
              <a:t>Montzka</a:t>
            </a:r>
            <a:r>
              <a:rPr lang="pl-PL" sz="1400" dirty="0"/>
              <a:t>, C., </a:t>
            </a:r>
            <a:r>
              <a:rPr lang="pl-PL" sz="1400" dirty="0" err="1"/>
              <a:t>Vereecken</a:t>
            </a:r>
            <a:r>
              <a:rPr lang="pl-PL" sz="1400" dirty="0"/>
              <a:t>, H., &amp; </a:t>
            </a:r>
            <a:r>
              <a:rPr lang="pl-PL" sz="1400" dirty="0" err="1"/>
              <a:t>Tuller</a:t>
            </a:r>
            <a:r>
              <a:rPr lang="pl-PL" sz="1400" dirty="0"/>
              <a:t>, M. (2019). </a:t>
            </a:r>
            <a:r>
              <a:rPr lang="pl-PL" sz="1400" dirty="0" err="1"/>
              <a:t>Ground</a:t>
            </a:r>
            <a:r>
              <a:rPr lang="pl-PL" sz="1400" dirty="0"/>
              <a:t>, </a:t>
            </a:r>
            <a:r>
              <a:rPr lang="pl-PL" sz="1400" dirty="0" err="1"/>
              <a:t>Proximal</a:t>
            </a:r>
            <a:r>
              <a:rPr lang="pl-PL" sz="1400" dirty="0"/>
              <a:t>, and </a:t>
            </a:r>
            <a:r>
              <a:rPr lang="pl-PL" sz="1400" dirty="0" err="1"/>
              <a:t>Satellite</a:t>
            </a:r>
            <a:r>
              <a:rPr lang="pl-PL" sz="1400" dirty="0"/>
              <a:t> Remote </a:t>
            </a:r>
            <a:r>
              <a:rPr lang="pl-PL" sz="1400" dirty="0" err="1"/>
              <a:t>Sensing</a:t>
            </a:r>
            <a:r>
              <a:rPr lang="pl-PL" sz="1400" dirty="0"/>
              <a:t> of </a:t>
            </a:r>
            <a:r>
              <a:rPr lang="pl-PL" sz="1400" dirty="0" err="1"/>
              <a:t>Soil</a:t>
            </a:r>
            <a:r>
              <a:rPr lang="pl-PL" sz="1400" dirty="0"/>
              <a:t> </a:t>
            </a:r>
            <a:r>
              <a:rPr lang="pl-PL" sz="1400" dirty="0" err="1"/>
              <a:t>Moisture</a:t>
            </a:r>
            <a:r>
              <a:rPr lang="pl-PL" sz="1400" dirty="0"/>
              <a:t>. </a:t>
            </a:r>
            <a:r>
              <a:rPr lang="pl-PL" sz="1400" dirty="0" err="1"/>
              <a:t>Reviews</a:t>
            </a:r>
            <a:r>
              <a:rPr lang="pl-PL" sz="1400" dirty="0"/>
              <a:t> of </a:t>
            </a:r>
            <a:r>
              <a:rPr lang="pl-PL" sz="1400" dirty="0" err="1"/>
              <a:t>Geophysics</a:t>
            </a:r>
            <a:r>
              <a:rPr lang="pl-PL" sz="1400" dirty="0"/>
              <a:t>, 57(2), 530–616.</a:t>
            </a:r>
          </a:p>
        </p:txBody>
      </p:sp>
      <p:sp>
        <p:nvSpPr>
          <p:cNvPr id="7" name="pole tekstowe 6">
            <a:extLst>
              <a:ext uri="{FF2B5EF4-FFF2-40B4-BE49-F238E27FC236}">
                <a16:creationId xmlns:a16="http://schemas.microsoft.com/office/drawing/2014/main" id="{A700DD89-AC4C-4B9D-B26C-D4FA1BA7D618}"/>
              </a:ext>
            </a:extLst>
          </p:cNvPr>
          <p:cNvSpPr txBox="1"/>
          <p:nvPr/>
        </p:nvSpPr>
        <p:spPr>
          <a:xfrm>
            <a:off x="312419" y="4044923"/>
            <a:ext cx="5270032" cy="1631216"/>
          </a:xfrm>
          <a:prstGeom prst="rect">
            <a:avLst/>
          </a:prstGeom>
          <a:noFill/>
        </p:spPr>
        <p:txBody>
          <a:bodyPr wrap="none" rtlCol="0">
            <a:spAutoFit/>
          </a:bodyPr>
          <a:lstStyle/>
          <a:p>
            <a:r>
              <a:rPr lang="pl-PL" sz="2000" b="1" dirty="0"/>
              <a:t>Idealny system monitoringu wilgotności gleby:</a:t>
            </a:r>
          </a:p>
          <a:p>
            <a:pPr marL="285750" indent="-285750">
              <a:buFont typeface="Wingdings" panose="05000000000000000000" pitchFamily="2" charset="2"/>
              <a:buChar char="ü"/>
            </a:pPr>
            <a:r>
              <a:rPr lang="pl-PL" sz="2000" dirty="0"/>
              <a:t>Nieinwazyjny</a:t>
            </a:r>
          </a:p>
          <a:p>
            <a:pPr marL="285750" indent="-285750">
              <a:buFont typeface="Wingdings" panose="05000000000000000000" pitchFamily="2" charset="2"/>
              <a:buChar char="ü"/>
            </a:pPr>
            <a:r>
              <a:rPr lang="pl-PL" sz="2000" dirty="0"/>
              <a:t>Globalny i skalowalny</a:t>
            </a:r>
          </a:p>
          <a:p>
            <a:pPr marL="285750" indent="-285750">
              <a:buFont typeface="Wingdings" panose="05000000000000000000" pitchFamily="2" charset="2"/>
              <a:buChar char="ü"/>
            </a:pPr>
            <a:r>
              <a:rPr lang="pl-PL" sz="2000" dirty="0"/>
              <a:t>Selektywny tylko na wilgotność gleby</a:t>
            </a:r>
          </a:p>
          <a:p>
            <a:pPr marL="285750" indent="-285750">
              <a:buFont typeface="Wingdings" panose="05000000000000000000" pitchFamily="2" charset="2"/>
              <a:buChar char="ü"/>
            </a:pPr>
            <a:r>
              <a:rPr lang="pl-PL" sz="2000" dirty="0"/>
              <a:t>Praca w czasie rzeczywistym</a:t>
            </a:r>
          </a:p>
        </p:txBody>
      </p:sp>
      <p:grpSp>
        <p:nvGrpSpPr>
          <p:cNvPr id="8" name="Grupa 7">
            <a:extLst>
              <a:ext uri="{FF2B5EF4-FFF2-40B4-BE49-F238E27FC236}">
                <a16:creationId xmlns:a16="http://schemas.microsoft.com/office/drawing/2014/main" id="{3EC74930-25A0-4144-8004-73CEF3D85AC4}"/>
              </a:ext>
            </a:extLst>
          </p:cNvPr>
          <p:cNvGrpSpPr/>
          <p:nvPr/>
        </p:nvGrpSpPr>
        <p:grpSpPr>
          <a:xfrm>
            <a:off x="6206165" y="1438276"/>
            <a:ext cx="5950910" cy="4376362"/>
            <a:chOff x="6422065" y="1057276"/>
            <a:chExt cx="5950910" cy="4376362"/>
          </a:xfrm>
        </p:grpSpPr>
        <p:sp>
          <p:nvSpPr>
            <p:cNvPr id="9" name="Elipsa 4">
              <a:extLst>
                <a:ext uri="{FF2B5EF4-FFF2-40B4-BE49-F238E27FC236}">
                  <a16:creationId xmlns:a16="http://schemas.microsoft.com/office/drawing/2014/main" id="{E156995A-EFAE-4310-8466-039F3B3FC2A7}"/>
                </a:ext>
              </a:extLst>
            </p:cNvPr>
            <p:cNvSpPr/>
            <p:nvPr/>
          </p:nvSpPr>
          <p:spPr>
            <a:xfrm>
              <a:off x="9043988" y="1057276"/>
              <a:ext cx="3328987" cy="2957512"/>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F62290C6-C99C-46FE-93D4-FDC07EC71170}"/>
                </a:ext>
              </a:extLst>
            </p:cNvPr>
            <p:cNvSpPr txBox="1"/>
            <p:nvPr/>
          </p:nvSpPr>
          <p:spPr>
            <a:xfrm>
              <a:off x="6422065" y="4479531"/>
              <a:ext cx="3293017" cy="954107"/>
            </a:xfrm>
            <a:prstGeom prst="rect">
              <a:avLst/>
            </a:prstGeom>
            <a:noFill/>
            <a:ln>
              <a:solidFill>
                <a:schemeClr val="accent1"/>
              </a:solidFill>
            </a:ln>
          </p:spPr>
          <p:txBody>
            <a:bodyPr wrap="none" rtlCol="0">
              <a:spAutoFit/>
            </a:bodyPr>
            <a:lstStyle/>
            <a:p>
              <a:pPr algn="ctr"/>
              <a:r>
                <a:rPr lang="pl-PL" sz="2800" dirty="0">
                  <a:solidFill>
                    <a:srgbClr val="FF0000"/>
                  </a:solidFill>
                </a:rPr>
                <a:t>Analiza właściwości </a:t>
              </a:r>
              <a:br>
                <a:rPr lang="pl-PL" sz="2800" dirty="0">
                  <a:solidFill>
                    <a:srgbClr val="FF0000"/>
                  </a:solidFill>
                </a:rPr>
              </a:br>
              <a:r>
                <a:rPr lang="pl-PL" sz="2800" dirty="0">
                  <a:solidFill>
                    <a:srgbClr val="FF0000"/>
                  </a:solidFill>
                </a:rPr>
                <a:t>dielektrycznych gleby</a:t>
              </a:r>
            </a:p>
          </p:txBody>
        </p:sp>
        <p:cxnSp>
          <p:nvCxnSpPr>
            <p:cNvPr id="11" name="Łącznik prosty ze strzałką 10">
              <a:extLst>
                <a:ext uri="{FF2B5EF4-FFF2-40B4-BE49-F238E27FC236}">
                  <a16:creationId xmlns:a16="http://schemas.microsoft.com/office/drawing/2014/main" id="{94F92222-C997-46FD-82A1-7FB8F26FB38D}"/>
                </a:ext>
              </a:extLst>
            </p:cNvPr>
            <p:cNvCxnSpPr/>
            <p:nvPr/>
          </p:nvCxnSpPr>
          <p:spPr>
            <a:xfrm flipH="1">
              <a:off x="8655636" y="3625177"/>
              <a:ext cx="776703" cy="7792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22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03493DBE-8670-431C-96BE-C25118AA2D6E}"/>
              </a:ext>
            </a:extLst>
          </p:cNvPr>
          <p:cNvGrpSpPr/>
          <p:nvPr/>
        </p:nvGrpSpPr>
        <p:grpSpPr>
          <a:xfrm>
            <a:off x="2088428" y="2041689"/>
            <a:ext cx="8015143" cy="4778211"/>
            <a:chOff x="4772913" y="1690688"/>
            <a:chExt cx="6156391" cy="4157334"/>
          </a:xfrm>
        </p:grpSpPr>
        <p:grpSp>
          <p:nvGrpSpPr>
            <p:cNvPr id="5" name="Grupa 4">
              <a:extLst>
                <a:ext uri="{FF2B5EF4-FFF2-40B4-BE49-F238E27FC236}">
                  <a16:creationId xmlns:a16="http://schemas.microsoft.com/office/drawing/2014/main" id="{56769767-9951-4CDC-A49B-D62B7EE3068C}"/>
                </a:ext>
              </a:extLst>
            </p:cNvPr>
            <p:cNvGrpSpPr/>
            <p:nvPr/>
          </p:nvGrpSpPr>
          <p:grpSpPr>
            <a:xfrm>
              <a:off x="4772913" y="1690688"/>
              <a:ext cx="6156391" cy="4157334"/>
              <a:chOff x="4217707" y="790293"/>
              <a:chExt cx="6156391" cy="4157334"/>
            </a:xfrm>
          </p:grpSpPr>
          <p:pic>
            <p:nvPicPr>
              <p:cNvPr id="11" name="Obraz 10">
                <a:extLst>
                  <a:ext uri="{FF2B5EF4-FFF2-40B4-BE49-F238E27FC236}">
                    <a16:creationId xmlns:a16="http://schemas.microsoft.com/office/drawing/2014/main" id="{C519612F-156B-4EDD-A39B-A50E20EA9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707" y="790293"/>
                <a:ext cx="6156391" cy="3846383"/>
              </a:xfrm>
              <a:prstGeom prst="rect">
                <a:avLst/>
              </a:prstGeom>
            </p:spPr>
          </p:pic>
          <p:sp>
            <p:nvSpPr>
              <p:cNvPr id="12" name="pole tekstowe 11">
                <a:extLst>
                  <a:ext uri="{FF2B5EF4-FFF2-40B4-BE49-F238E27FC236}">
                    <a16:creationId xmlns:a16="http://schemas.microsoft.com/office/drawing/2014/main" id="{EBDD1034-C2C4-49DB-BED0-A8589F749B44}"/>
                  </a:ext>
                </a:extLst>
              </p:cNvPr>
              <p:cNvSpPr txBox="1"/>
              <p:nvPr/>
            </p:nvSpPr>
            <p:spPr>
              <a:xfrm>
                <a:off x="5087433" y="4578295"/>
                <a:ext cx="4786310" cy="369332"/>
              </a:xfrm>
              <a:prstGeom prst="rect">
                <a:avLst/>
              </a:prstGeom>
              <a:noFill/>
            </p:spPr>
            <p:txBody>
              <a:bodyPr wrap="none" rtlCol="0">
                <a:spAutoFit/>
              </a:bodyPr>
              <a:lstStyle/>
              <a:p>
                <a:r>
                  <a:rPr lang="en-US" b="1" dirty="0"/>
                  <a:t>Idealized spectrum of soil dielectric permittivity </a:t>
                </a:r>
                <a:endParaRPr lang="pl-PL" b="1" dirty="0"/>
              </a:p>
            </p:txBody>
          </p:sp>
        </p:grpSp>
        <p:grpSp>
          <p:nvGrpSpPr>
            <p:cNvPr id="6" name="Grupa 5">
              <a:extLst>
                <a:ext uri="{FF2B5EF4-FFF2-40B4-BE49-F238E27FC236}">
                  <a16:creationId xmlns:a16="http://schemas.microsoft.com/office/drawing/2014/main" id="{E8C53058-E72B-40CA-A0F0-A1D4F41A0EC6}"/>
                </a:ext>
              </a:extLst>
            </p:cNvPr>
            <p:cNvGrpSpPr/>
            <p:nvPr/>
          </p:nvGrpSpPr>
          <p:grpSpPr>
            <a:xfrm>
              <a:off x="7832861" y="3213497"/>
              <a:ext cx="848300" cy="1651374"/>
              <a:chOff x="10704441" y="2371153"/>
              <a:chExt cx="848300" cy="1651374"/>
            </a:xfrm>
          </p:grpSpPr>
          <p:grpSp>
            <p:nvGrpSpPr>
              <p:cNvPr id="7" name="Grupa 6">
                <a:extLst>
                  <a:ext uri="{FF2B5EF4-FFF2-40B4-BE49-F238E27FC236}">
                    <a16:creationId xmlns:a16="http://schemas.microsoft.com/office/drawing/2014/main" id="{63D6168E-C195-4CED-981D-813B1FCE7867}"/>
                  </a:ext>
                </a:extLst>
              </p:cNvPr>
              <p:cNvGrpSpPr/>
              <p:nvPr/>
            </p:nvGrpSpPr>
            <p:grpSpPr>
              <a:xfrm>
                <a:off x="10704441" y="2371153"/>
                <a:ext cx="848300" cy="1651374"/>
                <a:chOff x="8130206" y="2058521"/>
                <a:chExt cx="848300" cy="2117392"/>
              </a:xfrm>
            </p:grpSpPr>
            <p:cxnSp>
              <p:nvCxnSpPr>
                <p:cNvPr id="9" name="Łącznik prosty 8">
                  <a:extLst>
                    <a:ext uri="{FF2B5EF4-FFF2-40B4-BE49-F238E27FC236}">
                      <a16:creationId xmlns:a16="http://schemas.microsoft.com/office/drawing/2014/main" id="{5CE6DA81-140F-4073-8903-0985D3E9E0D6}"/>
                    </a:ext>
                  </a:extLst>
                </p:cNvPr>
                <p:cNvCxnSpPr/>
                <p:nvPr/>
              </p:nvCxnSpPr>
              <p:spPr>
                <a:xfrm>
                  <a:off x="8130206" y="2058521"/>
                  <a:ext cx="9940" cy="2117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Łącznik prosty 9">
                  <a:extLst>
                    <a:ext uri="{FF2B5EF4-FFF2-40B4-BE49-F238E27FC236}">
                      <a16:creationId xmlns:a16="http://schemas.microsoft.com/office/drawing/2014/main" id="{3504FF61-3635-4A78-9F91-E9192737D512}"/>
                    </a:ext>
                  </a:extLst>
                </p:cNvPr>
                <p:cNvCxnSpPr/>
                <p:nvPr/>
              </p:nvCxnSpPr>
              <p:spPr>
                <a:xfrm>
                  <a:off x="8968566" y="2058521"/>
                  <a:ext cx="9940" cy="211739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 name="Łącznik prosty ze strzałką 7">
                <a:extLst>
                  <a:ext uri="{FF2B5EF4-FFF2-40B4-BE49-F238E27FC236}">
                    <a16:creationId xmlns:a16="http://schemas.microsoft.com/office/drawing/2014/main" id="{B6386466-FBE1-4977-9FAF-51C6E89614D9}"/>
                  </a:ext>
                </a:extLst>
              </p:cNvPr>
              <p:cNvCxnSpPr/>
              <p:nvPr/>
            </p:nvCxnSpPr>
            <p:spPr>
              <a:xfrm>
                <a:off x="10704441" y="2371153"/>
                <a:ext cx="8483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4" name="Prostokąt 13">
                <a:extLst>
                  <a:ext uri="{FF2B5EF4-FFF2-40B4-BE49-F238E27FC236}">
                    <a16:creationId xmlns:a16="http://schemas.microsoft.com/office/drawing/2014/main" id="{3682F717-1E35-4FE0-B787-E5D9A602DF93}"/>
                  </a:ext>
                </a:extLst>
              </p:cNvPr>
              <p:cNvSpPr/>
              <p:nvPr/>
            </p:nvSpPr>
            <p:spPr>
              <a:xfrm>
                <a:off x="3452525" y="801987"/>
                <a:ext cx="2054858"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𝜃</m:t>
                      </m:r>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a:rPr>
                                <m:t>𝜀</m:t>
                              </m:r>
                            </m:e>
                            <m:sup>
                              <m:r>
                                <a:rPr lang="en-US" sz="2400" i="1">
                                  <a:latin typeface="Cambria Math"/>
                                </a:rPr>
                                <m:t>∗</m:t>
                              </m:r>
                            </m:sup>
                          </m:sSup>
                          <m:d>
                            <m:dPr>
                              <m:ctrlPr>
                                <a:rPr lang="en-US" sz="2400" i="1">
                                  <a:latin typeface="Cambria Math" panose="02040503050406030204" pitchFamily="18" charset="0"/>
                                </a:rPr>
                              </m:ctrlPr>
                            </m:dPr>
                            <m:e>
                              <m:r>
                                <a:rPr lang="en-US" sz="2400" i="1">
                                  <a:latin typeface="Cambria Math" panose="02040503050406030204" pitchFamily="18" charset="0"/>
                                </a:rPr>
                                <m:t>𝜔</m:t>
                              </m:r>
                            </m:e>
                          </m:d>
                        </m:e>
                      </m:d>
                    </m:oMath>
                  </m:oMathPara>
                </a14:m>
                <a:endParaRPr lang="en-US" sz="2400" dirty="0"/>
              </a:p>
            </p:txBody>
          </p:sp>
        </mc:Choice>
        <mc:Fallback xmlns="">
          <p:sp>
            <p:nvSpPr>
              <p:cNvPr id="14" name="Prostokąt 13">
                <a:extLst>
                  <a:ext uri="{FF2B5EF4-FFF2-40B4-BE49-F238E27FC236}">
                    <a16:creationId xmlns:a16="http://schemas.microsoft.com/office/drawing/2014/main" id="{3682F717-1E35-4FE0-B787-E5D9A602DF93}"/>
                  </a:ext>
                </a:extLst>
              </p:cNvPr>
              <p:cNvSpPr>
                <a:spLocks noRot="1" noChangeAspect="1" noMove="1" noResize="1" noEditPoints="1" noAdjustHandles="1" noChangeArrowheads="1" noChangeShapeType="1" noTextEdit="1"/>
              </p:cNvSpPr>
              <p:nvPr/>
            </p:nvSpPr>
            <p:spPr>
              <a:xfrm>
                <a:off x="3452525" y="801987"/>
                <a:ext cx="2054858" cy="509178"/>
              </a:xfrm>
              <a:prstGeom prst="rect">
                <a:avLst/>
              </a:prstGeom>
              <a:blipFill>
                <a:blip r:embed="rId3"/>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 name="Prostokąt 15">
                <a:extLst>
                  <a:ext uri="{FF2B5EF4-FFF2-40B4-BE49-F238E27FC236}">
                    <a16:creationId xmlns:a16="http://schemas.microsoft.com/office/drawing/2014/main" id="{A54485E0-BBA6-44EA-8097-7F4D4DE7BE58}"/>
                  </a:ext>
                </a:extLst>
              </p:cNvPr>
              <p:cNvSpPr/>
              <p:nvPr/>
            </p:nvSpPr>
            <p:spPr>
              <a:xfrm>
                <a:off x="3424146" y="1416091"/>
                <a:ext cx="7069179" cy="5296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𝜀</m:t>
                          </m:r>
                        </m:e>
                        <m:sup>
                          <m:r>
                            <a:rPr lang="en-US" sz="2400" i="1">
                              <a:latin typeface="Cambria Math" panose="02040503050406030204" pitchFamily="18" charset="0"/>
                            </a:rPr>
                            <m:t>∗</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𝜀</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r>
                            <a:rPr lang="en-US" sz="2400" i="1">
                              <a:latin typeface="Cambria Math" panose="02040503050406030204" pitchFamily="18" charset="0"/>
                            </a:rPr>
                            <m:t>𝜔</m:t>
                          </m:r>
                        </m:e>
                      </m:d>
                      <m:r>
                        <a:rPr lang="en-US" sz="2400" i="1">
                          <a:latin typeface="Cambria Math" panose="02040503050406030204" pitchFamily="18" charset="0"/>
                        </a:rPr>
                        <m:t>−</m:t>
                      </m:r>
                      <m:r>
                        <a:rPr lang="en-US" sz="2400" i="1">
                          <a:latin typeface="Cambria Math" panose="02040503050406030204" pitchFamily="18" charset="0"/>
                        </a:rPr>
                        <m:t>𝑗</m:t>
                      </m:r>
                      <m:sSup>
                        <m:sSupPr>
                          <m:ctrlPr>
                            <a:rPr lang="en-US" sz="2400" i="1">
                              <a:latin typeface="Cambria Math" panose="02040503050406030204" pitchFamily="18" charset="0"/>
                            </a:rPr>
                          </m:ctrlPr>
                        </m:sSupPr>
                        <m:e>
                          <m:r>
                            <a:rPr lang="en-US" sz="2400" i="1">
                              <a:latin typeface="Cambria Math" panose="02040503050406030204" pitchFamily="18" charset="0"/>
                            </a:rPr>
                            <m:t>𝜀</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r>
                            <a:rPr lang="en-US" sz="2400" i="1">
                              <a:latin typeface="Cambria Math"/>
                            </a:rPr>
                            <m:t>𝜔</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𝜀</m:t>
                          </m:r>
                        </m:e>
                        <m:sub>
                          <m:r>
                            <a:rPr lang="en-US" sz="2400" i="1">
                              <a:latin typeface="Cambria Math" panose="02040503050406030204" pitchFamily="18" charset="0"/>
                            </a:rPr>
                            <m:t>𝑑</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i="1">
                              <a:latin typeface="Cambria Math" panose="02040503050406030204" pitchFamily="18" charset="0"/>
                            </a:rPr>
                            <m:t>𝜔</m:t>
                          </m:r>
                        </m:e>
                      </m:d>
                      <m:r>
                        <a:rPr lang="en-US" sz="2400" i="1">
                          <a:latin typeface="Cambria Math" panose="02040503050406030204" pitchFamily="18" charset="0"/>
                        </a:rPr>
                        <m:t>−</m:t>
                      </m:r>
                      <m:r>
                        <a:rPr lang="en-US" sz="2400" i="1">
                          <a:latin typeface="Cambria Math" panose="02040503050406030204" pitchFamily="18" charset="0"/>
                        </a:rPr>
                        <m:t>𝑗</m:t>
                      </m:r>
                      <m:d>
                        <m:dPr>
                          <m:begChr m:val="["/>
                          <m:endChr m:val="]"/>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𝜀</m:t>
                              </m:r>
                            </m:e>
                            <m:sub>
                              <m:r>
                                <a:rPr lang="en-US" sz="2400" i="1">
                                  <a:latin typeface="Cambria Math" panose="02040503050406030204" pitchFamily="18" charset="0"/>
                                </a:rPr>
                                <m:t>𝑑</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i="1">
                                  <a:latin typeface="Cambria Math" panose="02040503050406030204" pitchFamily="18" charset="0"/>
                                </a:rPr>
                                <m:t>𝜔</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𝜀</m:t>
                              </m:r>
                            </m:e>
                            <m:sub>
                              <m:sSub>
                                <m:sSubPr>
                                  <m:ctrlPr>
                                    <a:rPr lang="en-US" sz="2400" i="1">
                                      <a:latin typeface="Cambria Math" panose="02040503050406030204" pitchFamily="18" charset="0"/>
                                    </a:rPr>
                                  </m:ctrlPr>
                                </m:sSubPr>
                                <m:e>
                                  <m:r>
                                    <a:rPr lang="en-US" sz="2400" i="1">
                                      <a:latin typeface="Cambria Math" panose="02040503050406030204" pitchFamily="18" charset="0"/>
                                    </a:rPr>
                                    <m:t>𝐸𝐶</m:t>
                                  </m:r>
                                </m:e>
                                <m:sub>
                                  <m:r>
                                    <a:rPr lang="en-US" sz="2400" i="1">
                                      <a:latin typeface="Cambria Math" panose="02040503050406030204" pitchFamily="18" charset="0"/>
                                    </a:rPr>
                                    <m:t>𝑏</m:t>
                                  </m:r>
                                </m:sub>
                              </m:sSub>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i="1">
                                  <a:latin typeface="Cambria Math" panose="02040503050406030204" pitchFamily="18" charset="0"/>
                                </a:rPr>
                                <m:t>𝜔</m:t>
                              </m:r>
                            </m:e>
                          </m:d>
                        </m:e>
                      </m:d>
                    </m:oMath>
                  </m:oMathPara>
                </a14:m>
                <a:endParaRPr lang="en-US" dirty="0"/>
              </a:p>
            </p:txBody>
          </p:sp>
        </mc:Choice>
        <mc:Fallback xmlns="">
          <p:sp>
            <p:nvSpPr>
              <p:cNvPr id="16" name="Prostokąt 15">
                <a:extLst>
                  <a:ext uri="{FF2B5EF4-FFF2-40B4-BE49-F238E27FC236}">
                    <a16:creationId xmlns:a16="http://schemas.microsoft.com/office/drawing/2014/main" id="{A54485E0-BBA6-44EA-8097-7F4D4DE7BE58}"/>
                  </a:ext>
                </a:extLst>
              </p:cNvPr>
              <p:cNvSpPr>
                <a:spLocks noRot="1" noChangeAspect="1" noMove="1" noResize="1" noEditPoints="1" noAdjustHandles="1" noChangeArrowheads="1" noChangeShapeType="1" noTextEdit="1"/>
              </p:cNvSpPr>
              <p:nvPr/>
            </p:nvSpPr>
            <p:spPr>
              <a:xfrm>
                <a:off x="3424146" y="1416091"/>
                <a:ext cx="7069179" cy="529632"/>
              </a:xfrm>
              <a:prstGeom prst="rect">
                <a:avLst/>
              </a:prstGeom>
              <a:blipFill>
                <a:blip r:embed="rId4"/>
                <a:stretch>
                  <a:fillRect/>
                </a:stretch>
              </a:blipFill>
            </p:spPr>
            <p:txBody>
              <a:bodyPr/>
              <a:lstStyle/>
              <a:p>
                <a:r>
                  <a:rPr lang="pl-PL">
                    <a:noFill/>
                  </a:rPr>
                  <a:t> </a:t>
                </a:r>
              </a:p>
            </p:txBody>
          </p:sp>
        </mc:Fallback>
      </mc:AlternateContent>
      <p:grpSp>
        <p:nvGrpSpPr>
          <p:cNvPr id="17" name="Grupa 16">
            <a:extLst>
              <a:ext uri="{FF2B5EF4-FFF2-40B4-BE49-F238E27FC236}">
                <a16:creationId xmlns:a16="http://schemas.microsoft.com/office/drawing/2014/main" id="{5DE68CA6-EBD0-42D4-8501-1CAE49A226C4}"/>
              </a:ext>
            </a:extLst>
          </p:cNvPr>
          <p:cNvGrpSpPr/>
          <p:nvPr/>
        </p:nvGrpSpPr>
        <p:grpSpPr>
          <a:xfrm>
            <a:off x="6504414" y="471689"/>
            <a:ext cx="4196395" cy="994798"/>
            <a:chOff x="3557159" y="1811159"/>
            <a:chExt cx="4196395" cy="994798"/>
          </a:xfrm>
        </p:grpSpPr>
        <p:sp>
          <p:nvSpPr>
            <p:cNvPr id="18" name="pole tekstowe 17">
              <a:extLst>
                <a:ext uri="{FF2B5EF4-FFF2-40B4-BE49-F238E27FC236}">
                  <a16:creationId xmlns:a16="http://schemas.microsoft.com/office/drawing/2014/main" id="{07FA20F1-F8D4-4A06-AA1C-2CE7216E798F}"/>
                </a:ext>
              </a:extLst>
            </p:cNvPr>
            <p:cNvSpPr txBox="1"/>
            <p:nvPr/>
          </p:nvSpPr>
          <p:spPr>
            <a:xfrm>
              <a:off x="3557159" y="1811159"/>
              <a:ext cx="1289327" cy="646331"/>
            </a:xfrm>
            <a:prstGeom prst="rect">
              <a:avLst/>
            </a:prstGeom>
            <a:noFill/>
          </p:spPr>
          <p:txBody>
            <a:bodyPr wrap="none" rtlCol="0">
              <a:spAutoFit/>
            </a:bodyPr>
            <a:lstStyle/>
            <a:p>
              <a:r>
                <a:rPr lang="pl-PL" dirty="0"/>
                <a:t>polaryzacja </a:t>
              </a:r>
              <a:br>
                <a:rPr lang="pl-PL" dirty="0"/>
              </a:br>
              <a:r>
                <a:rPr lang="pl-PL" dirty="0"/>
                <a:t>dipolowa</a:t>
              </a:r>
              <a:endParaRPr lang="en-US" dirty="0"/>
            </a:p>
          </p:txBody>
        </p:sp>
        <p:sp>
          <p:nvSpPr>
            <p:cNvPr id="19" name="pole tekstowe 18">
              <a:extLst>
                <a:ext uri="{FF2B5EF4-FFF2-40B4-BE49-F238E27FC236}">
                  <a16:creationId xmlns:a16="http://schemas.microsoft.com/office/drawing/2014/main" id="{09E4CD02-7B74-40AC-A621-55ABA7103886}"/>
                </a:ext>
              </a:extLst>
            </p:cNvPr>
            <p:cNvSpPr txBox="1"/>
            <p:nvPr/>
          </p:nvSpPr>
          <p:spPr>
            <a:xfrm>
              <a:off x="6072645" y="1857581"/>
              <a:ext cx="1680909" cy="646331"/>
            </a:xfrm>
            <a:prstGeom prst="rect">
              <a:avLst/>
            </a:prstGeom>
            <a:noFill/>
          </p:spPr>
          <p:txBody>
            <a:bodyPr wrap="none" rtlCol="0">
              <a:spAutoFit/>
            </a:bodyPr>
            <a:lstStyle/>
            <a:p>
              <a:r>
                <a:rPr lang="pl-PL" dirty="0"/>
                <a:t>przewodnictwo </a:t>
              </a:r>
              <a:br>
                <a:rPr lang="pl-PL" dirty="0"/>
              </a:br>
              <a:r>
                <a:rPr lang="pl-PL" dirty="0"/>
                <a:t>jonowe</a:t>
              </a:r>
              <a:endParaRPr lang="en-US" dirty="0"/>
            </a:p>
          </p:txBody>
        </p:sp>
        <p:cxnSp>
          <p:nvCxnSpPr>
            <p:cNvPr id="20" name="Łącznik prosty ze strzałką 19">
              <a:extLst>
                <a:ext uri="{FF2B5EF4-FFF2-40B4-BE49-F238E27FC236}">
                  <a16:creationId xmlns:a16="http://schemas.microsoft.com/office/drawing/2014/main" id="{45EA19C0-AA9F-44D7-8E5A-5DCF30B2A527}"/>
                </a:ext>
              </a:extLst>
            </p:cNvPr>
            <p:cNvCxnSpPr>
              <a:cxnSpLocks/>
            </p:cNvCxnSpPr>
            <p:nvPr/>
          </p:nvCxnSpPr>
          <p:spPr>
            <a:xfrm flipV="1">
              <a:off x="4057178" y="2429856"/>
              <a:ext cx="0" cy="3761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a16="http://schemas.microsoft.com/office/drawing/2014/main" id="{7DDF4940-DB70-4625-88D5-90857D2B6A1E}"/>
                </a:ext>
              </a:extLst>
            </p:cNvPr>
            <p:cNvCxnSpPr>
              <a:cxnSpLocks/>
            </p:cNvCxnSpPr>
            <p:nvPr/>
          </p:nvCxnSpPr>
          <p:spPr>
            <a:xfrm flipH="1" flipV="1">
              <a:off x="4530618" y="2503912"/>
              <a:ext cx="686724" cy="27244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id="{AB6E3DB8-10C8-4370-A562-7D8B2ECA52E2}"/>
                </a:ext>
              </a:extLst>
            </p:cNvPr>
            <p:cNvCxnSpPr>
              <a:cxnSpLocks/>
            </p:cNvCxnSpPr>
            <p:nvPr/>
          </p:nvCxnSpPr>
          <p:spPr>
            <a:xfrm flipV="1">
              <a:off x="6504893" y="2453112"/>
              <a:ext cx="0" cy="3326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31" name="pole tekstowe 30">
            <a:extLst>
              <a:ext uri="{FF2B5EF4-FFF2-40B4-BE49-F238E27FC236}">
                <a16:creationId xmlns:a16="http://schemas.microsoft.com/office/drawing/2014/main" id="{FE080717-66D5-44C5-85FE-B9A06E1FF7C3}"/>
              </a:ext>
            </a:extLst>
          </p:cNvPr>
          <p:cNvSpPr txBox="1"/>
          <p:nvPr/>
        </p:nvSpPr>
        <p:spPr>
          <a:xfrm>
            <a:off x="-1012" y="52590"/>
            <a:ext cx="7478885" cy="523220"/>
          </a:xfrm>
          <a:prstGeom prst="rect">
            <a:avLst/>
          </a:prstGeom>
          <a:noFill/>
        </p:spPr>
        <p:txBody>
          <a:bodyPr wrap="square" rtlCol="0" anchor="ctr">
            <a:spAutoFit/>
          </a:bodyPr>
          <a:lstStyle/>
          <a:p>
            <a:r>
              <a:rPr lang="en-US" sz="2800" dirty="0">
                <a:solidFill>
                  <a:srgbClr val="DC143C"/>
                </a:solidFill>
                <a:latin typeface="Avenir Next Ultra Light" panose="020B0203020202020204" pitchFamily="34" charset="0"/>
              </a:rPr>
              <a:t> </a:t>
            </a:r>
            <a:r>
              <a:rPr lang="pl-PL" sz="2800" dirty="0">
                <a:solidFill>
                  <a:srgbClr val="DC143C"/>
                </a:solidFill>
                <a:latin typeface="Avenir Next Ultra Light" panose="020B0203020202020204" pitchFamily="34" charset="0"/>
              </a:rPr>
              <a:t>Efekty dyspersji dielektrycznej w glebie</a:t>
            </a:r>
            <a:endParaRPr lang="en-US" sz="2800" dirty="0">
              <a:solidFill>
                <a:srgbClr val="DC143C"/>
              </a:solidFill>
              <a:latin typeface="Avenir Next Ultra Light" panose="020B0203020202020204" pitchFamily="34" charset="0"/>
            </a:endParaRPr>
          </a:p>
        </p:txBody>
      </p:sp>
    </p:spTree>
    <p:extLst>
      <p:ext uri="{BB962C8B-B14F-4D97-AF65-F5344CB8AC3E}">
        <p14:creationId xmlns:p14="http://schemas.microsoft.com/office/powerpoint/2010/main" val="1368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6548F329-BB0B-4B30-8217-1F26B502FB69}"/>
              </a:ext>
            </a:extLst>
          </p:cNvPr>
          <p:cNvGrpSpPr/>
          <p:nvPr/>
        </p:nvGrpSpPr>
        <p:grpSpPr>
          <a:xfrm>
            <a:off x="3557149" y="949101"/>
            <a:ext cx="8403543" cy="5408552"/>
            <a:chOff x="4367266" y="1160856"/>
            <a:chExt cx="8403543" cy="5408552"/>
          </a:xfrm>
        </p:grpSpPr>
        <p:pic>
          <p:nvPicPr>
            <p:cNvPr id="5" name="Obraz 4">
              <a:extLst>
                <a:ext uri="{FF2B5EF4-FFF2-40B4-BE49-F238E27FC236}">
                  <a16:creationId xmlns:a16="http://schemas.microsoft.com/office/drawing/2014/main" id="{022BAF32-CEED-4112-AAF4-6EC5E150A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896" y="1160856"/>
              <a:ext cx="6461913" cy="4210032"/>
            </a:xfrm>
            <a:prstGeom prst="rect">
              <a:avLst/>
            </a:prstGeom>
          </p:spPr>
        </p:pic>
        <p:sp>
          <p:nvSpPr>
            <p:cNvPr id="6" name="pole tekstowe 5">
              <a:extLst>
                <a:ext uri="{FF2B5EF4-FFF2-40B4-BE49-F238E27FC236}">
                  <a16:creationId xmlns:a16="http://schemas.microsoft.com/office/drawing/2014/main" id="{6FADF3FA-B3BC-4743-9CC3-318B28D66D6D}"/>
                </a:ext>
              </a:extLst>
            </p:cNvPr>
            <p:cNvSpPr txBox="1"/>
            <p:nvPr/>
          </p:nvSpPr>
          <p:spPr>
            <a:xfrm>
              <a:off x="4367266" y="4322639"/>
              <a:ext cx="7212451" cy="2246769"/>
            </a:xfrm>
            <a:prstGeom prst="rect">
              <a:avLst/>
            </a:prstGeom>
            <a:noFill/>
          </p:spPr>
          <p:txBody>
            <a:bodyPr wrap="square" rtlCol="0">
              <a:spAutoFit/>
            </a:bodyPr>
            <a:lstStyle/>
            <a:p>
              <a:pPr marL="285750" indent="-285750">
                <a:buFont typeface="Calibri" panose="020F0502020204030204" pitchFamily="34" charset="0"/>
                <a:buChar char="+"/>
              </a:pPr>
              <a:r>
                <a:rPr lang="pl-PL" sz="2000" dirty="0"/>
                <a:t>Częstotliwość pomiarowa </a:t>
              </a:r>
              <a:r>
                <a:rPr lang="en-US" sz="2000" dirty="0"/>
                <a:t>DC - 3 GHz </a:t>
              </a:r>
            </a:p>
            <a:p>
              <a:pPr marL="285750" indent="-285750">
                <a:buFont typeface="Calibri" panose="020F0502020204030204" pitchFamily="34" charset="0"/>
                <a:buChar char="+"/>
              </a:pPr>
              <a:r>
                <a:rPr lang="pl-PL" sz="2000" dirty="0"/>
                <a:t>Dokładność pomiaru czasu</a:t>
              </a:r>
              <a:r>
                <a:rPr lang="en-US" sz="2000" dirty="0"/>
                <a:t> 20-50 </a:t>
              </a:r>
              <a:r>
                <a:rPr lang="en-US" sz="2000" dirty="0" err="1"/>
                <a:t>ps</a:t>
              </a:r>
              <a:endParaRPr lang="en-US" sz="2000" dirty="0"/>
            </a:p>
            <a:p>
              <a:pPr marL="285750" indent="-285750">
                <a:buFont typeface="Calibri" panose="020F0502020204030204" pitchFamily="34" charset="0"/>
                <a:buChar char="+"/>
              </a:pPr>
              <a:r>
                <a:rPr lang="pl-PL" sz="2000" dirty="0"/>
                <a:t>Pomiar w wielu warstwach gleby</a:t>
              </a:r>
            </a:p>
            <a:p>
              <a:pPr marL="285750" indent="-285750">
                <a:buFont typeface="Calibri" panose="020F0502020204030204" pitchFamily="34" charset="0"/>
                <a:buChar char="-"/>
              </a:pPr>
              <a:r>
                <a:rPr lang="pl-PL" sz="2000" dirty="0"/>
                <a:t>Złożone i kosztowne urządzenia </a:t>
              </a:r>
              <a:r>
                <a:rPr lang="en-US" sz="2000" dirty="0"/>
                <a:t>(1k – 3k USD)</a:t>
              </a:r>
              <a:endParaRPr lang="pl-PL" sz="2000" dirty="0"/>
            </a:p>
            <a:p>
              <a:pPr marL="285750" indent="-285750">
                <a:buFont typeface="Calibri" panose="020F0502020204030204" pitchFamily="34" charset="0"/>
                <a:buChar char="+"/>
              </a:pPr>
              <a:r>
                <a:rPr lang="pl-PL" sz="2000" dirty="0"/>
                <a:t>Zastosowanie w automatycznych urządzeniach irygacyjnych</a:t>
              </a:r>
            </a:p>
            <a:p>
              <a:pPr marL="285750" indent="-285750">
                <a:buFont typeface="Calibri" panose="020F0502020204030204" pitchFamily="34" charset="0"/>
                <a:buChar char="+"/>
              </a:pPr>
              <a:r>
                <a:rPr lang="pl-PL" sz="2000" dirty="0"/>
                <a:t>Dla większości gleb mineralnych jednolita kalibracja</a:t>
              </a:r>
            </a:p>
            <a:p>
              <a:pPr marL="285750" indent="-285750">
                <a:buFont typeface="Calibri" panose="020F0502020204030204" pitchFamily="34" charset="0"/>
                <a:buChar char="+"/>
              </a:pPr>
              <a:r>
                <a:rPr lang="pl-PL" sz="2000" dirty="0"/>
                <a:t>Zasolenie gleby nie wpływa na </a:t>
              </a:r>
              <a:r>
                <a:rPr lang="pl-PL" sz="2000" dirty="0" err="1"/>
                <a:t>na</a:t>
              </a:r>
              <a:r>
                <a:rPr lang="pl-PL" sz="2000" dirty="0"/>
                <a:t> odczyt </a:t>
              </a:r>
              <a:r>
                <a:rPr lang="en-US" sz="2000" i="1" dirty="0">
                  <a:latin typeface="Symbol" panose="05050102010706020507" pitchFamily="18" charset="2"/>
                </a:rPr>
                <a:t>q</a:t>
              </a:r>
            </a:p>
          </p:txBody>
        </p:sp>
      </p:grpSp>
      <mc:AlternateContent xmlns:mc="http://schemas.openxmlformats.org/markup-compatibility/2006" xmlns:a14="http://schemas.microsoft.com/office/drawing/2010/main">
        <mc:Choice Requires="a14">
          <p:sp>
            <p:nvSpPr>
              <p:cNvPr id="7" name="Prostokąt 6">
                <a:extLst>
                  <a:ext uri="{FF2B5EF4-FFF2-40B4-BE49-F238E27FC236}">
                    <a16:creationId xmlns:a16="http://schemas.microsoft.com/office/drawing/2014/main" id="{5C129A9F-593D-4168-9B28-D9300A164078}"/>
                  </a:ext>
                </a:extLst>
              </p:cNvPr>
              <p:cNvSpPr/>
              <p:nvPr/>
            </p:nvSpPr>
            <p:spPr>
              <a:xfrm>
                <a:off x="396561" y="3071148"/>
                <a:ext cx="249946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tan</m:t>
                      </m:r>
                      <m:r>
                        <a:rPr lang="en-US" sz="2000" i="1">
                          <a:latin typeface="Cambria Math" panose="02040503050406030204" pitchFamily="18" charset="0"/>
                        </a:rPr>
                        <m:t>𝛿</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𝜀</m:t>
                          </m:r>
                        </m:e>
                        <m:sup>
                          <m:r>
                            <a:rPr lang="en-US" sz="2000" i="1">
                              <a:latin typeface="Cambria Math" panose="02040503050406030204" pitchFamily="18" charset="0"/>
                            </a:rPr>
                            <m:t>′′</m:t>
                          </m:r>
                        </m:sup>
                      </m:sSup>
                      <m:d>
                        <m:dPr>
                          <m:ctrlPr>
                            <a:rPr lang="en-US" sz="2000" i="1">
                              <a:latin typeface="Cambria Math" panose="02040503050406030204" pitchFamily="18" charset="0"/>
                            </a:rPr>
                          </m:ctrlPr>
                        </m:dPr>
                        <m:e>
                          <m:r>
                            <a:rPr lang="en-US" sz="2000" i="1">
                              <a:latin typeface="Cambria Math" panose="02040503050406030204" pitchFamily="18" charset="0"/>
                            </a:rPr>
                            <m:t>𝜔</m:t>
                          </m:r>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𝜀</m:t>
                          </m:r>
                        </m:e>
                        <m:sup>
                          <m:r>
                            <a:rPr lang="en-US" sz="2000" i="1">
                              <a:latin typeface="Cambria Math" panose="02040503050406030204" pitchFamily="18" charset="0"/>
                            </a:rPr>
                            <m:t>′</m:t>
                          </m:r>
                        </m:sup>
                      </m:sSup>
                      <m:d>
                        <m:dPr>
                          <m:ctrlPr>
                            <a:rPr lang="en-US" sz="2000" i="1">
                              <a:latin typeface="Cambria Math" panose="02040503050406030204" pitchFamily="18" charset="0"/>
                            </a:rPr>
                          </m:ctrlPr>
                        </m:dPr>
                        <m:e>
                          <m:r>
                            <a:rPr lang="en-US" sz="2000" i="1">
                              <a:latin typeface="Cambria Math" panose="02040503050406030204" pitchFamily="18" charset="0"/>
                            </a:rPr>
                            <m:t>𝜔</m:t>
                          </m:r>
                        </m:e>
                      </m:d>
                    </m:oMath>
                  </m:oMathPara>
                </a14:m>
                <a:endParaRPr lang="en-US" sz="2000" dirty="0"/>
              </a:p>
            </p:txBody>
          </p:sp>
        </mc:Choice>
        <mc:Fallback xmlns="">
          <p:sp>
            <p:nvSpPr>
              <p:cNvPr id="7" name="Prostokąt 6">
                <a:extLst>
                  <a:ext uri="{FF2B5EF4-FFF2-40B4-BE49-F238E27FC236}">
                    <a16:creationId xmlns:a16="http://schemas.microsoft.com/office/drawing/2014/main" id="{5C129A9F-593D-4168-9B28-D9300A164078}"/>
                  </a:ext>
                </a:extLst>
              </p:cNvPr>
              <p:cNvSpPr>
                <a:spLocks noRot="1" noChangeAspect="1" noMove="1" noResize="1" noEditPoints="1" noAdjustHandles="1" noChangeArrowheads="1" noChangeShapeType="1" noTextEdit="1"/>
              </p:cNvSpPr>
              <p:nvPr/>
            </p:nvSpPr>
            <p:spPr>
              <a:xfrm>
                <a:off x="396561" y="3071148"/>
                <a:ext cx="2499467" cy="400110"/>
              </a:xfrm>
              <a:prstGeom prst="rect">
                <a:avLst/>
              </a:prstGeom>
              <a:blipFill>
                <a:blip r:embed="rId3"/>
                <a:stretch>
                  <a:fillRect b="-15385"/>
                </a:stretch>
              </a:blipFill>
            </p:spPr>
            <p:txBody>
              <a:bodyPr/>
              <a:lstStyle/>
              <a:p>
                <a:r>
                  <a:rPr lang="pl-PL">
                    <a:noFill/>
                  </a:rPr>
                  <a:t> </a:t>
                </a:r>
              </a:p>
            </p:txBody>
          </p:sp>
        </mc:Fallback>
      </mc:AlternateContent>
      <p:cxnSp>
        <p:nvCxnSpPr>
          <p:cNvPr id="8" name="Łącznik prosty ze strzałką 7">
            <a:extLst>
              <a:ext uri="{FF2B5EF4-FFF2-40B4-BE49-F238E27FC236}">
                <a16:creationId xmlns:a16="http://schemas.microsoft.com/office/drawing/2014/main" id="{C87B246D-0B2C-4DD8-A729-2D4A4E6C603D}"/>
              </a:ext>
            </a:extLst>
          </p:cNvPr>
          <p:cNvCxnSpPr/>
          <p:nvPr/>
        </p:nvCxnSpPr>
        <p:spPr>
          <a:xfrm>
            <a:off x="871621" y="3484993"/>
            <a:ext cx="0" cy="45661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pole tekstowe 8">
            <a:extLst>
              <a:ext uri="{FF2B5EF4-FFF2-40B4-BE49-F238E27FC236}">
                <a16:creationId xmlns:a16="http://schemas.microsoft.com/office/drawing/2014/main" id="{F5308FE0-4A2A-4F79-A57B-AFAE0BA96A6E}"/>
              </a:ext>
            </a:extLst>
          </p:cNvPr>
          <p:cNvSpPr txBox="1"/>
          <p:nvPr/>
        </p:nvSpPr>
        <p:spPr>
          <a:xfrm>
            <a:off x="511234" y="3941607"/>
            <a:ext cx="1445011" cy="400110"/>
          </a:xfrm>
          <a:prstGeom prst="rect">
            <a:avLst/>
          </a:prstGeom>
          <a:noFill/>
        </p:spPr>
        <p:txBody>
          <a:bodyPr wrap="none" rtlCol="0">
            <a:spAutoFit/>
          </a:bodyPr>
          <a:lstStyle/>
          <a:p>
            <a:r>
              <a:rPr lang="en-US" sz="2000" dirty="0"/>
              <a:t>loss tangent</a:t>
            </a:r>
          </a:p>
        </p:txBody>
      </p:sp>
      <p:sp>
        <p:nvSpPr>
          <p:cNvPr id="10" name="pole tekstowe 9">
            <a:extLst>
              <a:ext uri="{FF2B5EF4-FFF2-40B4-BE49-F238E27FC236}">
                <a16:creationId xmlns:a16="http://schemas.microsoft.com/office/drawing/2014/main" id="{5B3DB9FF-F0E4-4CD5-9E9D-4814A45D8861}"/>
              </a:ext>
            </a:extLst>
          </p:cNvPr>
          <p:cNvSpPr txBox="1"/>
          <p:nvPr/>
        </p:nvSpPr>
        <p:spPr>
          <a:xfrm>
            <a:off x="263684" y="207815"/>
            <a:ext cx="9666485" cy="523220"/>
          </a:xfrm>
          <a:prstGeom prst="rect">
            <a:avLst/>
          </a:prstGeom>
          <a:noFill/>
        </p:spPr>
        <p:txBody>
          <a:bodyPr wrap="square" rtlCol="0" anchor="ctr">
            <a:spAutoFit/>
          </a:bodyPr>
          <a:lstStyle/>
          <a:p>
            <a:r>
              <a:rPr lang="pl-PL" sz="2800" dirty="0">
                <a:solidFill>
                  <a:srgbClr val="DC143C"/>
                </a:solidFill>
                <a:latin typeface="Avenir Next Ultra Light" panose="020B0203020202020204" pitchFamily="34" charset="0"/>
              </a:rPr>
              <a:t>Pomiary </a:t>
            </a:r>
            <a:r>
              <a:rPr lang="en-US" sz="2800" i="1" dirty="0">
                <a:solidFill>
                  <a:srgbClr val="DC143C"/>
                </a:solidFill>
                <a:latin typeface="Symbol" panose="05050102010706020507" pitchFamily="18" charset="2"/>
              </a:rPr>
              <a:t>q </a:t>
            </a:r>
            <a:r>
              <a:rPr lang="pl-PL" sz="2800" dirty="0">
                <a:solidFill>
                  <a:srgbClr val="DC143C"/>
                </a:solidFill>
                <a:latin typeface="Avenir Next Ultra Light" panose="020B0203020202020204" pitchFamily="34" charset="0"/>
              </a:rPr>
              <a:t>w dziedzinie czasu </a:t>
            </a:r>
            <a:r>
              <a:rPr lang="en-US" sz="2800" b="1" dirty="0">
                <a:solidFill>
                  <a:srgbClr val="DC143C"/>
                </a:solidFill>
                <a:latin typeface="Avenir Next Ultra Light" panose="020B0203020202020204" pitchFamily="34" charset="0"/>
              </a:rPr>
              <a:t>TDR </a:t>
            </a:r>
            <a:r>
              <a:rPr lang="pl-PL" sz="2800" b="1" dirty="0">
                <a:solidFill>
                  <a:srgbClr val="DC143C"/>
                </a:solidFill>
                <a:latin typeface="Avenir Next Ultra Light" panose="020B0203020202020204" pitchFamily="34" charset="0"/>
              </a:rPr>
              <a:t>(</a:t>
            </a:r>
            <a:r>
              <a:rPr lang="en-US" sz="2800" b="1" dirty="0">
                <a:solidFill>
                  <a:srgbClr val="DC143C"/>
                </a:solidFill>
                <a:latin typeface="Avenir Next Ultra Light" panose="020B0203020202020204" pitchFamily="34" charset="0"/>
              </a:rPr>
              <a:t>Time Domain Reflectometry</a:t>
            </a:r>
            <a:r>
              <a:rPr lang="pl-PL" sz="2800" b="1" dirty="0">
                <a:solidFill>
                  <a:srgbClr val="DC143C"/>
                </a:solidFill>
                <a:latin typeface="Avenir Next Ultra Light" panose="020B0203020202020204" pitchFamily="34" charset="0"/>
              </a:rPr>
              <a:t>)</a:t>
            </a:r>
          </a:p>
        </p:txBody>
      </p:sp>
      <p:sp>
        <p:nvSpPr>
          <p:cNvPr id="11" name="pole tekstowe 10">
            <a:extLst>
              <a:ext uri="{FF2B5EF4-FFF2-40B4-BE49-F238E27FC236}">
                <a16:creationId xmlns:a16="http://schemas.microsoft.com/office/drawing/2014/main" id="{E3050A66-3D77-4C81-A8BE-23073C8AEE3D}"/>
              </a:ext>
            </a:extLst>
          </p:cNvPr>
          <p:cNvSpPr txBox="1"/>
          <p:nvPr/>
        </p:nvSpPr>
        <p:spPr>
          <a:xfrm>
            <a:off x="3470174" y="2437475"/>
            <a:ext cx="1988301" cy="1015663"/>
          </a:xfrm>
          <a:prstGeom prst="rect">
            <a:avLst/>
          </a:prstGeom>
          <a:noFill/>
        </p:spPr>
        <p:txBody>
          <a:bodyPr wrap="none" rtlCol="0">
            <a:spAutoFit/>
          </a:bodyPr>
          <a:lstStyle/>
          <a:p>
            <a:pPr algn="r"/>
            <a:r>
              <a:rPr lang="pl-PL" sz="2000" dirty="0"/>
              <a:t>Pozorna </a:t>
            </a:r>
            <a:br>
              <a:rPr lang="pl-PL" sz="2000" dirty="0"/>
            </a:br>
            <a:r>
              <a:rPr lang="pl-PL" sz="2000" dirty="0"/>
              <a:t>przenikalność </a:t>
            </a:r>
            <a:br>
              <a:rPr lang="pl-PL" sz="2000" dirty="0"/>
            </a:br>
            <a:r>
              <a:rPr lang="pl-PL" sz="2000" dirty="0"/>
              <a:t>elektryczna gleby</a:t>
            </a:r>
            <a:endParaRPr lang="en-US" sz="2000" dirty="0"/>
          </a:p>
        </p:txBody>
      </p:sp>
      <p:cxnSp>
        <p:nvCxnSpPr>
          <p:cNvPr id="12" name="Łącznik prosty ze strzałką 11">
            <a:extLst>
              <a:ext uri="{FF2B5EF4-FFF2-40B4-BE49-F238E27FC236}">
                <a16:creationId xmlns:a16="http://schemas.microsoft.com/office/drawing/2014/main" id="{9A43AA72-9E9A-407E-9CD1-317C9F969328}"/>
              </a:ext>
            </a:extLst>
          </p:cNvPr>
          <p:cNvCxnSpPr>
            <a:cxnSpLocks/>
          </p:cNvCxnSpPr>
          <p:nvPr/>
        </p:nvCxnSpPr>
        <p:spPr>
          <a:xfrm flipH="1">
            <a:off x="5096926" y="1862322"/>
            <a:ext cx="238144" cy="57515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Prostokąt 12">
                <a:extLst>
                  <a:ext uri="{FF2B5EF4-FFF2-40B4-BE49-F238E27FC236}">
                    <a16:creationId xmlns:a16="http://schemas.microsoft.com/office/drawing/2014/main" id="{441AAB10-E2FD-42F0-970E-C41B6F4867A5}"/>
                  </a:ext>
                </a:extLst>
              </p:cNvPr>
              <p:cNvSpPr/>
              <p:nvPr/>
            </p:nvSpPr>
            <p:spPr>
              <a:xfrm>
                <a:off x="263684" y="1319690"/>
                <a:ext cx="5517536" cy="1055354"/>
              </a:xfrm>
              <a:prstGeom prst="rect">
                <a:avLst/>
              </a:prstGeom>
            </p:spPr>
            <p:txBody>
              <a:bodyPr wrap="none">
                <a:spAutoFit/>
              </a:bodyPr>
              <a:lstStyle/>
              <a:p>
                <a14:m>
                  <m:oMath xmlns:m="http://schemas.openxmlformats.org/officeDocument/2006/math">
                    <m:r>
                      <a:rPr lang="en-US" sz="2800" i="1" smtClean="0">
                        <a:latin typeface="Cambria Math" panose="02040503050406030204" pitchFamily="18" charset="0"/>
                      </a:rPr>
                      <m:t>𝑣</m:t>
                    </m:r>
                    <m:r>
                      <a:rPr lang="en-US" sz="280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r>
                          <a:rPr lang="en-US" sz="2800" i="1">
                            <a:latin typeface="Cambria Math" panose="02040503050406030204" pitchFamily="18" charset="0"/>
                          </a:rPr>
                          <m:t>𝐿</m:t>
                        </m:r>
                      </m:num>
                      <m:den>
                        <m:r>
                          <a:rPr lang="en-US" sz="2800" i="1">
                            <a:latin typeface="Cambria Math" panose="02040503050406030204" pitchFamily="18" charset="0"/>
                          </a:rPr>
                          <m:t>𝑡</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𝑐</m:t>
                        </m:r>
                      </m:num>
                      <m:den>
                        <m:rad>
                          <m:radPr>
                            <m:degHide m:val="on"/>
                            <m:ctrlPr>
                              <a:rPr lang="en-US" sz="2800" i="1">
                                <a:latin typeface="Cambria Math" panose="02040503050406030204" pitchFamily="18" charset="0"/>
                              </a:rPr>
                            </m:ctrlPr>
                          </m:radPr>
                          <m:deg/>
                          <m:e>
                            <m:f>
                              <m:fPr>
                                <m:ctrlPr>
                                  <a:rPr lang="en-US" sz="2800" i="1" smtClean="0">
                                    <a:latin typeface="Cambria Math" panose="02040503050406030204" pitchFamily="18" charset="0"/>
                                  </a:rPr>
                                </m:ctrlPr>
                              </m:fPr>
                              <m:num>
                                <m:r>
                                  <a:rPr lang="pl-PL" sz="2800" b="0" i="1" smtClean="0">
                                    <a:latin typeface="Cambria Math" panose="02040503050406030204" pitchFamily="18" charset="0"/>
                                  </a:rPr>
                                  <m:t>1</m:t>
                                </m:r>
                              </m:num>
                              <m:den>
                                <m:r>
                                  <a:rPr lang="pl-PL" sz="2800" b="0" i="1" smtClean="0">
                                    <a:latin typeface="Cambria Math" panose="02040503050406030204" pitchFamily="18" charset="0"/>
                                  </a:rPr>
                                  <m:t>2</m:t>
                                </m:r>
                              </m:den>
                            </m:f>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ea typeface="Cambria Math" panose="02040503050406030204" pitchFamily="18" charset="0"/>
                                  </a:rPr>
                                  <m:t>𝜀</m:t>
                                </m:r>
                              </m:e>
                              <m:sub/>
                              <m:sup>
                                <m:r>
                                  <a:rPr lang="pl-PL" sz="2800" b="0" i="1" smtClean="0">
                                    <a:latin typeface="Cambria Math" panose="02040503050406030204" pitchFamily="18" charset="0"/>
                                  </a:rPr>
                                  <m:t>′</m:t>
                                </m:r>
                              </m:sup>
                            </m:sSubSup>
                            <m:d>
                              <m:dPr>
                                <m:begChr m:val="["/>
                                <m:endChr m:val="]"/>
                                <m:ctrlPr>
                                  <a:rPr lang="en-US" sz="2800" i="1">
                                    <a:latin typeface="Cambria Math" panose="02040503050406030204" pitchFamily="18" charset="0"/>
                                  </a:rPr>
                                </m:ctrlPr>
                              </m:dPr>
                              <m:e>
                                <m:r>
                                  <a:rPr lang="en-US" sz="2800" i="1">
                                    <a:latin typeface="Cambria Math" panose="02040503050406030204" pitchFamily="18" charset="0"/>
                                  </a:rPr>
                                  <m:t>1+</m:t>
                                </m:r>
                                <m:rad>
                                  <m:radPr>
                                    <m:degHide m:val="on"/>
                                    <m:ctrlPr>
                                      <a:rPr lang="en-US" sz="2800" i="1">
                                        <a:latin typeface="Cambria Math" panose="02040503050406030204" pitchFamily="18" charset="0"/>
                                      </a:rPr>
                                    </m:ctrlPr>
                                  </m:radPr>
                                  <m:deg/>
                                  <m:e>
                                    <m:r>
                                      <a:rPr lang="en-US" sz="2800" i="1">
                                        <a:latin typeface="Cambria Math" panose="02040503050406030204" pitchFamily="18" charset="0"/>
                                      </a:rPr>
                                      <m:t>1+</m:t>
                                    </m:r>
                                    <m:sSup>
                                      <m:sSupPr>
                                        <m:ctrlPr>
                                          <a:rPr lang="en-US" sz="2800" i="1">
                                            <a:latin typeface="Cambria Math" panose="02040503050406030204" pitchFamily="18" charset="0"/>
                                          </a:rPr>
                                        </m:ctrlPr>
                                      </m:sSupPr>
                                      <m:e>
                                        <m:r>
                                          <m:rPr>
                                            <m:sty m:val="p"/>
                                          </m:rPr>
                                          <a:rPr lang="en-US" sz="2800">
                                            <a:latin typeface="Cambria Math" panose="02040503050406030204" pitchFamily="18" charset="0"/>
                                          </a:rPr>
                                          <m:t>tan</m:t>
                                        </m:r>
                                      </m:e>
                                      <m:sup>
                                        <m:r>
                                          <a:rPr lang="en-US" sz="2800" i="1">
                                            <a:latin typeface="Cambria Math" panose="02040503050406030204" pitchFamily="18" charset="0"/>
                                          </a:rPr>
                                          <m:t>2</m:t>
                                        </m:r>
                                      </m:sup>
                                    </m:sSup>
                                    <m:r>
                                      <a:rPr lang="en-US" sz="2800" i="1">
                                        <a:latin typeface="Cambria Math" panose="02040503050406030204" pitchFamily="18" charset="0"/>
                                      </a:rPr>
                                      <m:t>𝛿</m:t>
                                    </m:r>
                                  </m:e>
                                </m:rad>
                              </m:e>
                            </m:d>
                          </m:e>
                        </m:rad>
                      </m:den>
                    </m:f>
                    <m:r>
                      <a:rPr lang="en-US" sz="2800" b="0" i="1" smtClean="0">
                        <a:latin typeface="Cambria Math"/>
                      </a:rPr>
                      <m:t>=</m:t>
                    </m:r>
                    <m:r>
                      <a:rPr lang="en-US" sz="2800" i="1">
                        <a:latin typeface="Cambria Math" panose="02040503050406030204" pitchFamily="18" charset="0"/>
                      </a:rPr>
                      <m:t>𝑐</m:t>
                    </m:r>
                    <m:r>
                      <a:rPr lang="en-US" sz="2800" i="1">
                        <a:latin typeface="Cambria Math" panose="02040503050406030204" pitchFamily="18" charset="0"/>
                      </a:rPr>
                      <m:t>/</m:t>
                    </m:r>
                    <m:rad>
                      <m:radPr>
                        <m:degHide m:val="on"/>
                        <m:ctrlPr>
                          <a:rPr lang="en-US" sz="2800" i="1">
                            <a:latin typeface="Cambria Math" panose="02040503050406030204" pitchFamily="18" charset="0"/>
                          </a:rPr>
                        </m:ctrlPr>
                      </m:radPr>
                      <m:deg/>
                      <m:e>
                        <m:sSub>
                          <m:sSubPr>
                            <m:ctrlPr>
                              <a:rPr lang="en-US" sz="2800" i="1">
                                <a:latin typeface="Cambria Math" panose="02040503050406030204" pitchFamily="18" charset="0"/>
                              </a:rPr>
                            </m:ctrlPr>
                          </m:sSubPr>
                          <m:e>
                            <m:r>
                              <a:rPr lang="en-US" sz="2800" i="1">
                                <a:latin typeface="Cambria Math" panose="02040503050406030204" pitchFamily="18" charset="0"/>
                              </a:rPr>
                              <m:t>𝜀</m:t>
                            </m:r>
                          </m:e>
                          <m:sub>
                            <m:r>
                              <a:rPr lang="pl-PL" sz="2800" i="1">
                                <a:latin typeface="Cambria Math" panose="02040503050406030204" pitchFamily="18" charset="0"/>
                              </a:rPr>
                              <m:t>𝑏</m:t>
                            </m:r>
                          </m:sub>
                        </m:sSub>
                      </m:e>
                    </m:rad>
                  </m:oMath>
                </a14:m>
                <a:r>
                  <a:rPr lang="en-US" sz="2400" dirty="0"/>
                  <a:t> </a:t>
                </a:r>
              </a:p>
            </p:txBody>
          </p:sp>
        </mc:Choice>
        <mc:Fallback xmlns="">
          <p:sp>
            <p:nvSpPr>
              <p:cNvPr id="13" name="Prostokąt 12">
                <a:extLst>
                  <a:ext uri="{FF2B5EF4-FFF2-40B4-BE49-F238E27FC236}">
                    <a16:creationId xmlns:a16="http://schemas.microsoft.com/office/drawing/2014/main" id="{441AAB10-E2FD-42F0-970E-C41B6F4867A5}"/>
                  </a:ext>
                </a:extLst>
              </p:cNvPr>
              <p:cNvSpPr>
                <a:spLocks noRot="1" noChangeAspect="1" noMove="1" noResize="1" noEditPoints="1" noAdjustHandles="1" noChangeArrowheads="1" noChangeShapeType="1" noTextEdit="1"/>
              </p:cNvSpPr>
              <p:nvPr/>
            </p:nvSpPr>
            <p:spPr>
              <a:xfrm>
                <a:off x="263684" y="1319690"/>
                <a:ext cx="5517536" cy="1055354"/>
              </a:xfrm>
              <a:prstGeom prst="rect">
                <a:avLst/>
              </a:prstGeom>
              <a:blipFill>
                <a:blip r:embed="rId4"/>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4" name="pole tekstowe 13">
                <a:extLst>
                  <a:ext uri="{FF2B5EF4-FFF2-40B4-BE49-F238E27FC236}">
                    <a16:creationId xmlns:a16="http://schemas.microsoft.com/office/drawing/2014/main" id="{9B3526BB-6247-4416-A7D5-7E6604CAF304}"/>
                  </a:ext>
                </a:extLst>
              </p:cNvPr>
              <p:cNvSpPr txBox="1"/>
              <p:nvPr/>
            </p:nvSpPr>
            <p:spPr>
              <a:xfrm>
                <a:off x="495357" y="4714713"/>
                <a:ext cx="160345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800" i="1" smtClean="0">
                          <a:latin typeface="Cambria Math" panose="02040503050406030204" pitchFamily="18" charset="0"/>
                        </a:rPr>
                        <m:t>𝜃</m:t>
                      </m:r>
                      <m:r>
                        <a:rPr lang="pl-PL" sz="2800" i="0">
                          <a:latin typeface="Cambria Math" panose="02040503050406030204" pitchFamily="18" charset="0"/>
                        </a:rPr>
                        <m:t>=</m:t>
                      </m:r>
                      <m:r>
                        <a:rPr lang="pl-PL" sz="2800" i="1">
                          <a:latin typeface="Cambria Math" panose="02040503050406030204" pitchFamily="18" charset="0"/>
                        </a:rPr>
                        <m:t>𝑓</m:t>
                      </m:r>
                      <m:d>
                        <m:dPr>
                          <m:ctrlPr>
                            <a:rPr lang="pl-PL" sz="2800" i="1">
                              <a:solidFill>
                                <a:srgbClr val="836967"/>
                              </a:solidFill>
                              <a:latin typeface="Cambria Math" panose="02040503050406030204" pitchFamily="18" charset="0"/>
                            </a:rPr>
                          </m:ctrlPr>
                        </m:dPr>
                        <m:e>
                          <m:sSub>
                            <m:sSubPr>
                              <m:ctrlPr>
                                <a:rPr lang="pl-PL" sz="2800" i="1">
                                  <a:solidFill>
                                    <a:srgbClr val="836967"/>
                                  </a:solidFill>
                                  <a:latin typeface="Cambria Math" panose="02040503050406030204" pitchFamily="18" charset="0"/>
                                </a:rPr>
                              </m:ctrlPr>
                            </m:sSubPr>
                            <m:e>
                              <m:r>
                                <a:rPr lang="pl-PL" sz="2800" i="1">
                                  <a:latin typeface="Cambria Math" panose="02040503050406030204" pitchFamily="18" charset="0"/>
                                </a:rPr>
                                <m:t>𝜀</m:t>
                              </m:r>
                            </m:e>
                            <m:sub>
                              <m:r>
                                <a:rPr lang="pl-PL" sz="2800" i="1">
                                  <a:latin typeface="Cambria Math" panose="02040503050406030204" pitchFamily="18" charset="0"/>
                                </a:rPr>
                                <m:t>𝑏</m:t>
                              </m:r>
                            </m:sub>
                          </m:sSub>
                        </m:e>
                      </m:d>
                    </m:oMath>
                  </m:oMathPara>
                </a14:m>
                <a:endParaRPr lang="pl-PL" sz="2800" dirty="0"/>
              </a:p>
            </p:txBody>
          </p:sp>
        </mc:Choice>
        <mc:Fallback xmlns="">
          <p:sp>
            <p:nvSpPr>
              <p:cNvPr id="14" name="pole tekstowe 13">
                <a:extLst>
                  <a:ext uri="{FF2B5EF4-FFF2-40B4-BE49-F238E27FC236}">
                    <a16:creationId xmlns:a16="http://schemas.microsoft.com/office/drawing/2014/main" id="{9B3526BB-6247-4416-A7D5-7E6604CAF304}"/>
                  </a:ext>
                </a:extLst>
              </p:cNvPr>
              <p:cNvSpPr txBox="1">
                <a:spLocks noRot="1" noChangeAspect="1" noMove="1" noResize="1" noEditPoints="1" noAdjustHandles="1" noChangeArrowheads="1" noChangeShapeType="1" noTextEdit="1"/>
              </p:cNvSpPr>
              <p:nvPr/>
            </p:nvSpPr>
            <p:spPr>
              <a:xfrm>
                <a:off x="495357" y="4714713"/>
                <a:ext cx="1603452" cy="430887"/>
              </a:xfrm>
              <a:prstGeom prst="rect">
                <a:avLst/>
              </a:prstGeom>
              <a:blipFill>
                <a:blip r:embed="rId5"/>
                <a:stretch>
                  <a:fillRect/>
                </a:stretch>
              </a:blipFill>
            </p:spPr>
            <p:txBody>
              <a:bodyPr/>
              <a:lstStyle/>
              <a:p>
                <a:r>
                  <a:rPr lang="pl-PL">
                    <a:noFill/>
                  </a:rPr>
                  <a:t> </a:t>
                </a:r>
              </a:p>
            </p:txBody>
          </p:sp>
        </mc:Fallback>
      </mc:AlternateContent>
      <p:sp>
        <p:nvSpPr>
          <p:cNvPr id="15" name="pole tekstowe 14">
            <a:extLst>
              <a:ext uri="{FF2B5EF4-FFF2-40B4-BE49-F238E27FC236}">
                <a16:creationId xmlns:a16="http://schemas.microsoft.com/office/drawing/2014/main" id="{15A12CD4-8887-4011-948F-3016A5AD2A90}"/>
              </a:ext>
            </a:extLst>
          </p:cNvPr>
          <p:cNvSpPr txBox="1"/>
          <p:nvPr/>
        </p:nvSpPr>
        <p:spPr>
          <a:xfrm>
            <a:off x="396561" y="5258994"/>
            <a:ext cx="2886003" cy="923330"/>
          </a:xfrm>
          <a:prstGeom prst="rect">
            <a:avLst/>
          </a:prstGeom>
          <a:noFill/>
        </p:spPr>
        <p:txBody>
          <a:bodyPr wrap="square" rtlCol="0">
            <a:spAutoFit/>
          </a:bodyPr>
          <a:lstStyle/>
          <a:p>
            <a:r>
              <a:rPr lang="pl-PL" dirty="0"/>
              <a:t>Kalibracja empiryczna, np. równanie </a:t>
            </a:r>
            <a:r>
              <a:rPr lang="pl-PL" dirty="0" err="1"/>
              <a:t>Toppa</a:t>
            </a:r>
            <a:r>
              <a:rPr lang="pl-PL" dirty="0"/>
              <a:t> </a:t>
            </a:r>
            <a:br>
              <a:rPr lang="pl-PL" dirty="0"/>
            </a:br>
            <a:r>
              <a:rPr lang="pl-PL" dirty="0"/>
              <a:t>lub Malickiego</a:t>
            </a:r>
          </a:p>
        </p:txBody>
      </p:sp>
    </p:spTree>
    <p:extLst>
      <p:ext uri="{BB962C8B-B14F-4D97-AF65-F5344CB8AC3E}">
        <p14:creationId xmlns:p14="http://schemas.microsoft.com/office/powerpoint/2010/main" val="256718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CD1F7861-0A49-4ADC-9528-DBCE96F33A1F}"/>
              </a:ext>
            </a:extLst>
          </p:cNvPr>
          <p:cNvSpPr txBox="1"/>
          <p:nvPr/>
        </p:nvSpPr>
        <p:spPr>
          <a:xfrm>
            <a:off x="303674" y="-60580"/>
            <a:ext cx="11717434" cy="954107"/>
          </a:xfrm>
          <a:prstGeom prst="rect">
            <a:avLst/>
          </a:prstGeom>
          <a:noFill/>
        </p:spPr>
        <p:txBody>
          <a:bodyPr wrap="square" rtlCol="0" anchor="ctr">
            <a:spAutoFit/>
          </a:bodyPr>
          <a:lstStyle/>
          <a:p>
            <a:r>
              <a:rPr lang="pl-PL" sz="2800" dirty="0">
                <a:solidFill>
                  <a:srgbClr val="DC143C"/>
                </a:solidFill>
                <a:latin typeface="Avenir Next Ultra Light" panose="020B0203020202020204" pitchFamily="34" charset="0"/>
              </a:rPr>
              <a:t>Pomiary </a:t>
            </a:r>
            <a:r>
              <a:rPr lang="pl-PL" sz="2800" i="1" dirty="0">
                <a:solidFill>
                  <a:srgbClr val="DC143C"/>
                </a:solidFill>
                <a:latin typeface="Symbol" panose="05050102010706020507" pitchFamily="18" charset="2"/>
              </a:rPr>
              <a:t>q</a:t>
            </a:r>
            <a:r>
              <a:rPr lang="pl-PL" sz="2800" dirty="0">
                <a:solidFill>
                  <a:srgbClr val="DC143C"/>
                </a:solidFill>
                <a:latin typeface="Avenir Next Ultra Light" panose="020B0203020202020204" pitchFamily="34" charset="0"/>
              </a:rPr>
              <a:t> w dziedzinie częstotliwości </a:t>
            </a:r>
            <a:r>
              <a:rPr lang="pl-PL" sz="2800" b="1" dirty="0">
                <a:solidFill>
                  <a:srgbClr val="DC143C"/>
                </a:solidFill>
                <a:latin typeface="Avenir Next Ultra Light" panose="020B0203020202020204" pitchFamily="34" charset="0"/>
              </a:rPr>
              <a:t>FDR i FDT </a:t>
            </a:r>
            <a:br>
              <a:rPr lang="pl-PL" sz="2800" b="1" dirty="0">
                <a:solidFill>
                  <a:srgbClr val="DC143C"/>
                </a:solidFill>
                <a:latin typeface="Avenir Next Ultra Light" panose="020B0203020202020204" pitchFamily="34" charset="0"/>
              </a:rPr>
            </a:br>
            <a:r>
              <a:rPr lang="pl-PL" sz="2800" b="1" dirty="0">
                <a:solidFill>
                  <a:srgbClr val="DC143C"/>
                </a:solidFill>
                <a:latin typeface="Avenir Next Ultra Light" panose="020B0203020202020204" pitchFamily="34" charset="0"/>
              </a:rPr>
              <a:t>(</a:t>
            </a:r>
            <a:r>
              <a:rPr lang="pl-PL" sz="2800" b="1" dirty="0" err="1">
                <a:solidFill>
                  <a:srgbClr val="DC143C"/>
                </a:solidFill>
                <a:latin typeface="Avenir Next Ultra Light" panose="020B0203020202020204" pitchFamily="34" charset="0"/>
              </a:rPr>
              <a:t>Frequency</a:t>
            </a:r>
            <a:r>
              <a:rPr lang="pl-PL" sz="2800" b="1" dirty="0">
                <a:solidFill>
                  <a:srgbClr val="DC143C"/>
                </a:solidFill>
                <a:latin typeface="Avenir Next Ultra Light" panose="020B0203020202020204" pitchFamily="34" charset="0"/>
              </a:rPr>
              <a:t> </a:t>
            </a:r>
            <a:r>
              <a:rPr lang="pl-PL" sz="2800" b="1" dirty="0" err="1">
                <a:solidFill>
                  <a:srgbClr val="DC143C"/>
                </a:solidFill>
                <a:latin typeface="Avenir Next Ultra Light" panose="020B0203020202020204" pitchFamily="34" charset="0"/>
              </a:rPr>
              <a:t>Domain</a:t>
            </a:r>
            <a:r>
              <a:rPr lang="pl-PL" sz="2800" b="1" dirty="0">
                <a:solidFill>
                  <a:srgbClr val="DC143C"/>
                </a:solidFill>
                <a:latin typeface="Avenir Next Ultra Light" panose="020B0203020202020204" pitchFamily="34" charset="0"/>
              </a:rPr>
              <a:t> </a:t>
            </a:r>
            <a:r>
              <a:rPr lang="pl-PL" sz="2800" b="1" dirty="0" err="1">
                <a:solidFill>
                  <a:srgbClr val="DC143C"/>
                </a:solidFill>
                <a:latin typeface="Avenir Next Ultra Light" panose="020B0203020202020204" pitchFamily="34" charset="0"/>
              </a:rPr>
              <a:t>Reflectometry</a:t>
            </a:r>
            <a:r>
              <a:rPr lang="pl-PL" sz="2800" b="1" dirty="0">
                <a:solidFill>
                  <a:srgbClr val="DC143C"/>
                </a:solidFill>
                <a:latin typeface="Avenir Next Ultra Light" panose="020B0203020202020204" pitchFamily="34" charset="0"/>
              </a:rPr>
              <a:t> i </a:t>
            </a:r>
            <a:r>
              <a:rPr lang="pl-PL" sz="2800" b="1" dirty="0" err="1">
                <a:solidFill>
                  <a:srgbClr val="DC143C"/>
                </a:solidFill>
                <a:latin typeface="Avenir Next Ultra Light" panose="020B0203020202020204" pitchFamily="34" charset="0"/>
              </a:rPr>
              <a:t>Frequency</a:t>
            </a:r>
            <a:r>
              <a:rPr lang="pl-PL" sz="2800" b="1" dirty="0">
                <a:solidFill>
                  <a:srgbClr val="DC143C"/>
                </a:solidFill>
                <a:latin typeface="Avenir Next Ultra Light" panose="020B0203020202020204" pitchFamily="34" charset="0"/>
              </a:rPr>
              <a:t> </a:t>
            </a:r>
            <a:r>
              <a:rPr lang="pl-PL" sz="2800" b="1" dirty="0" err="1">
                <a:solidFill>
                  <a:srgbClr val="DC143C"/>
                </a:solidFill>
                <a:latin typeface="Avenir Next Ultra Light" panose="020B0203020202020204" pitchFamily="34" charset="0"/>
              </a:rPr>
              <a:t>Domain</a:t>
            </a:r>
            <a:r>
              <a:rPr lang="pl-PL" sz="2800" b="1" dirty="0">
                <a:solidFill>
                  <a:srgbClr val="DC143C"/>
                </a:solidFill>
                <a:latin typeface="Avenir Next Ultra Light" panose="020B0203020202020204" pitchFamily="34" charset="0"/>
              </a:rPr>
              <a:t> </a:t>
            </a:r>
            <a:r>
              <a:rPr lang="pl-PL" sz="2800" b="1" dirty="0" err="1">
                <a:solidFill>
                  <a:srgbClr val="DC143C"/>
                </a:solidFill>
                <a:latin typeface="Avenir Next Ultra Light" panose="020B0203020202020204" pitchFamily="34" charset="0"/>
              </a:rPr>
              <a:t>Transmissionmetry</a:t>
            </a:r>
            <a:r>
              <a:rPr lang="pl-PL" sz="2800" b="1" dirty="0">
                <a:solidFill>
                  <a:srgbClr val="DC143C"/>
                </a:solidFill>
                <a:latin typeface="Avenir Next Ultra Light" panose="020B0203020202020204" pitchFamily="34" charset="0"/>
              </a:rPr>
              <a:t>)</a:t>
            </a:r>
          </a:p>
        </p:txBody>
      </p:sp>
      <p:sp>
        <p:nvSpPr>
          <p:cNvPr id="5" name="pole tekstowe 4">
            <a:extLst>
              <a:ext uri="{FF2B5EF4-FFF2-40B4-BE49-F238E27FC236}">
                <a16:creationId xmlns:a16="http://schemas.microsoft.com/office/drawing/2014/main" id="{C9ED39EA-659A-45B2-BFFC-CAC8220CB9A6}"/>
              </a:ext>
            </a:extLst>
          </p:cNvPr>
          <p:cNvSpPr txBox="1"/>
          <p:nvPr/>
        </p:nvSpPr>
        <p:spPr>
          <a:xfrm>
            <a:off x="391596" y="1119187"/>
            <a:ext cx="6096000" cy="1323439"/>
          </a:xfrm>
          <a:prstGeom prst="rect">
            <a:avLst/>
          </a:prstGeom>
          <a:noFill/>
        </p:spPr>
        <p:txBody>
          <a:bodyPr wrap="square" rtlCol="0">
            <a:spAutoFit/>
          </a:bodyPr>
          <a:lstStyle/>
          <a:p>
            <a:r>
              <a:rPr lang="pl-PL" sz="2000" dirty="0"/>
              <a:t>Zastosowanie narzędzi spektroskopii dielektrycznej w dziedzinie częstotliwości w celu analizowania efektów dyspersji dielektrycznej (VNA oraz symulacje cyfrowe FEM I FDTD)</a:t>
            </a:r>
            <a:endParaRPr lang="en-US" sz="2000" dirty="0"/>
          </a:p>
        </p:txBody>
      </p:sp>
      <mc:AlternateContent xmlns:mc="http://schemas.openxmlformats.org/markup-compatibility/2006" xmlns:a14="http://schemas.microsoft.com/office/drawing/2010/main">
        <mc:Choice Requires="a14">
          <p:sp>
            <p:nvSpPr>
              <p:cNvPr id="6" name="Prostokąt 5">
                <a:extLst>
                  <a:ext uri="{FF2B5EF4-FFF2-40B4-BE49-F238E27FC236}">
                    <a16:creationId xmlns:a16="http://schemas.microsoft.com/office/drawing/2014/main" id="{E6FA58B1-4AE5-4500-9161-9B3C26968630}"/>
                  </a:ext>
                </a:extLst>
              </p:cNvPr>
              <p:cNvSpPr/>
              <p:nvPr/>
            </p:nvSpPr>
            <p:spPr>
              <a:xfrm>
                <a:off x="701469" y="3699981"/>
                <a:ext cx="5701369" cy="1130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a:rPr>
                            <m:t>𝜀</m:t>
                          </m:r>
                        </m:e>
                        <m:sup>
                          <m:r>
                            <a:rPr lang="en-US" sz="2400" i="1">
                              <a:latin typeface="Cambria Math"/>
                            </a:rPr>
                            <m:t>∗</m:t>
                          </m:r>
                        </m:sup>
                      </m:sSup>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𝜀</m:t>
                          </m:r>
                        </m:e>
                        <m:sub>
                          <m:r>
                            <a:rPr lang="en-US" sz="2400" i="1">
                              <a:latin typeface="Cambria Math"/>
                            </a:rPr>
                            <m:t>∞</m:t>
                          </m:r>
                        </m:sub>
                      </m:sSub>
                      <m:r>
                        <a:rPr lang="en-US" sz="2400" i="1">
                          <a:latin typeface="Cambria Math"/>
                        </a:rPr>
                        <m:t>+</m:t>
                      </m:r>
                      <m:nary>
                        <m:naryPr>
                          <m:chr m:val="∑"/>
                          <m:limLoc m:val="undOvr"/>
                          <m:ctrlPr>
                            <a:rPr lang="en-US" sz="2400" i="1">
                              <a:latin typeface="Cambria Math" panose="02040503050406030204" pitchFamily="18" charset="0"/>
                            </a:rPr>
                          </m:ctrlPr>
                        </m:naryPr>
                        <m:sub>
                          <m:r>
                            <a:rPr lang="en-US" sz="2400" i="1">
                              <a:latin typeface="Cambria Math"/>
                            </a:rPr>
                            <m:t>𝑖</m:t>
                          </m:r>
                          <m:r>
                            <a:rPr lang="en-US" sz="2400" i="1">
                              <a:latin typeface="Cambria Math"/>
                            </a:rPr>
                            <m:t>=1</m:t>
                          </m:r>
                        </m:sub>
                        <m:sup>
                          <m:r>
                            <a:rPr lang="en-US" sz="2400" i="1">
                              <a:latin typeface="Cambria Math"/>
                            </a:rPr>
                            <m:t>3</m:t>
                          </m:r>
                        </m:sup>
                        <m:e>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𝜀</m:t>
                              </m:r>
                            </m:e>
                            <m:sub>
                              <m:r>
                                <a:rPr lang="en-US" sz="2400" i="1">
                                  <a:latin typeface="Cambria Math"/>
                                </a:rPr>
                                <m:t>𝑖</m:t>
                              </m:r>
                            </m:sub>
                          </m:sSub>
                          <m:r>
                            <a:rPr lang="en-US" sz="2400" i="1">
                              <a:latin typeface="Cambria Math"/>
                            </a:rPr>
                            <m:t>/(1+</m:t>
                          </m:r>
                          <m:r>
                            <a:rPr lang="en-US" sz="2400" i="1">
                              <a:latin typeface="Cambria Math"/>
                            </a:rPr>
                            <m:t>𝑗</m:t>
                          </m:r>
                          <m:r>
                            <a:rPr lang="en-US" sz="2400" i="1">
                              <a:latin typeface="Cambria Math"/>
                            </a:rPr>
                            <m:t>𝜔</m:t>
                          </m:r>
                          <m:sSub>
                            <m:sSubPr>
                              <m:ctrlPr>
                                <a:rPr lang="en-US" sz="2400" i="1">
                                  <a:latin typeface="Cambria Math" panose="02040503050406030204" pitchFamily="18" charset="0"/>
                                </a:rPr>
                              </m:ctrlPr>
                            </m:sSubPr>
                            <m:e>
                              <m:r>
                                <a:rPr lang="en-US" sz="2400" i="1">
                                  <a:latin typeface="Cambria Math"/>
                                </a:rPr>
                                <m:t>𝜏</m:t>
                              </m:r>
                            </m:e>
                            <m:sub>
                              <m:r>
                                <a:rPr lang="en-US" sz="2400" i="1">
                                  <a:latin typeface="Cambria Math"/>
                                </a:rPr>
                                <m:t>𝑖</m:t>
                              </m:r>
                            </m:sub>
                          </m:sSub>
                          <m:r>
                            <a:rPr lang="en-US" sz="2400" i="1">
                              <a:latin typeface="Cambria Math"/>
                            </a:rPr>
                            <m:t>)</m:t>
                          </m:r>
                        </m:e>
                      </m:nary>
                      <m:r>
                        <a:rPr lang="en-US" sz="2400" i="1">
                          <a:latin typeface="Cambria Math"/>
                        </a:rPr>
                        <m:t>−</m:t>
                      </m:r>
                      <m:r>
                        <a:rPr lang="en-US" sz="2400" i="1">
                          <a:latin typeface="Cambria Math"/>
                        </a:rPr>
                        <m:t>𝑗</m:t>
                      </m:r>
                      <m:sSub>
                        <m:sSubPr>
                          <m:ctrlPr>
                            <a:rPr lang="en-US" sz="2400" i="1">
                              <a:latin typeface="Cambria Math" panose="02040503050406030204" pitchFamily="18" charset="0"/>
                            </a:rPr>
                          </m:ctrlPr>
                        </m:sSubPr>
                        <m:e>
                          <m:r>
                            <a:rPr lang="en-US" sz="2400" i="1">
                              <a:latin typeface="Cambria Math"/>
                            </a:rPr>
                            <m:t>𝐸𝐶</m:t>
                          </m:r>
                        </m:e>
                        <m:sub>
                          <m:r>
                            <a:rPr lang="en-US" sz="2400" i="1">
                              <a:latin typeface="Cambria Math"/>
                            </a:rPr>
                            <m:t>𝑏</m:t>
                          </m:r>
                        </m:sub>
                      </m:sSub>
                      <m:r>
                        <a:rPr lang="en-US" sz="2400" i="1">
                          <a:latin typeface="Cambria Math"/>
                        </a:rPr>
                        <m:t>/</m:t>
                      </m:r>
                      <m:r>
                        <a:rPr lang="en-US" sz="2400" i="1">
                          <a:latin typeface="Cambria Math"/>
                        </a:rPr>
                        <m:t>𝜔</m:t>
                      </m:r>
                      <m:sSub>
                        <m:sSubPr>
                          <m:ctrlPr>
                            <a:rPr lang="en-US" sz="2400" i="1">
                              <a:latin typeface="Cambria Math" panose="02040503050406030204" pitchFamily="18" charset="0"/>
                            </a:rPr>
                          </m:ctrlPr>
                        </m:sSubPr>
                        <m:e>
                          <m:r>
                            <a:rPr lang="en-US" sz="2400" i="1">
                              <a:latin typeface="Cambria Math"/>
                            </a:rPr>
                            <m:t>𝜀</m:t>
                          </m:r>
                        </m:e>
                        <m:sub>
                          <m:r>
                            <a:rPr lang="en-US" sz="2400" i="1">
                              <a:latin typeface="Cambria Math"/>
                            </a:rPr>
                            <m:t>0</m:t>
                          </m:r>
                        </m:sub>
                      </m:sSub>
                    </m:oMath>
                  </m:oMathPara>
                </a14:m>
                <a:endParaRPr lang="en-US" sz="2400" dirty="0"/>
              </a:p>
            </p:txBody>
          </p:sp>
        </mc:Choice>
        <mc:Fallback xmlns="">
          <p:sp>
            <p:nvSpPr>
              <p:cNvPr id="6" name="Prostokąt 5">
                <a:extLst>
                  <a:ext uri="{FF2B5EF4-FFF2-40B4-BE49-F238E27FC236}">
                    <a16:creationId xmlns:a16="http://schemas.microsoft.com/office/drawing/2014/main" id="{E6FA58B1-4AE5-4500-9161-9B3C26968630}"/>
                  </a:ext>
                </a:extLst>
              </p:cNvPr>
              <p:cNvSpPr>
                <a:spLocks noRot="1" noChangeAspect="1" noMove="1" noResize="1" noEditPoints="1" noAdjustHandles="1" noChangeArrowheads="1" noChangeShapeType="1" noTextEdit="1"/>
              </p:cNvSpPr>
              <p:nvPr/>
            </p:nvSpPr>
            <p:spPr>
              <a:xfrm>
                <a:off x="701469" y="3699981"/>
                <a:ext cx="5701369" cy="1130631"/>
              </a:xfrm>
              <a:prstGeom prst="rect">
                <a:avLst/>
              </a:prstGeom>
              <a:blipFill>
                <a:blip r:embed="rId2"/>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 name="Prostokąt 6">
                <a:extLst>
                  <a:ext uri="{FF2B5EF4-FFF2-40B4-BE49-F238E27FC236}">
                    <a16:creationId xmlns:a16="http://schemas.microsoft.com/office/drawing/2014/main" id="{E6562DEC-281D-4B98-8C02-86E12024C913}"/>
                  </a:ext>
                </a:extLst>
              </p:cNvPr>
              <p:cNvSpPr/>
              <p:nvPr/>
            </p:nvSpPr>
            <p:spPr>
              <a:xfrm>
                <a:off x="391596" y="2760190"/>
                <a:ext cx="6096000" cy="707886"/>
              </a:xfrm>
              <a:prstGeom prst="rect">
                <a:avLst/>
              </a:prstGeom>
            </p:spPr>
            <p:txBody>
              <a:bodyPr>
                <a:spAutoFit/>
              </a:bodyPr>
              <a:lstStyle/>
              <a:p>
                <a:r>
                  <a:rPr lang="pl-PL" sz="2000" dirty="0" err="1"/>
                  <a:t>Trrzy</a:t>
                </a:r>
                <a:r>
                  <a:rPr lang="pl-PL" sz="2000"/>
                  <a:t>-biegunowy </a:t>
                </a:r>
                <a:r>
                  <a:rPr lang="pl-PL" sz="2000" dirty="0"/>
                  <a:t>model </a:t>
                </a:r>
                <a:r>
                  <a:rPr lang="pl-PL" sz="2000" dirty="0" err="1"/>
                  <a:t>Debye</a:t>
                </a:r>
                <a:r>
                  <a:rPr lang="pl-PL" sz="2000" dirty="0"/>
                  <a:t> ze składnikiem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𝐸𝐶</m:t>
                        </m:r>
                      </m:e>
                      <m:sub>
                        <m:r>
                          <a:rPr lang="en-US" sz="2000" i="1">
                            <a:latin typeface="Cambria Math"/>
                          </a:rPr>
                          <m:t>𝑏</m:t>
                        </m:r>
                      </m:sub>
                    </m:sSub>
                  </m:oMath>
                </a14:m>
                <a:r>
                  <a:rPr lang="en-US" sz="2000" dirty="0"/>
                  <a:t> </a:t>
                </a:r>
                <a:r>
                  <a:rPr lang="pl-PL" sz="2000" dirty="0"/>
                  <a:t>pozornej elektrycznej konduktywności gleby:</a:t>
                </a:r>
                <a:endParaRPr lang="en-US" sz="2000" dirty="0"/>
              </a:p>
            </p:txBody>
          </p:sp>
        </mc:Choice>
        <mc:Fallback xmlns="">
          <p:sp>
            <p:nvSpPr>
              <p:cNvPr id="7" name="Prostokąt 6">
                <a:extLst>
                  <a:ext uri="{FF2B5EF4-FFF2-40B4-BE49-F238E27FC236}">
                    <a16:creationId xmlns:a16="http://schemas.microsoft.com/office/drawing/2014/main" id="{E6562DEC-281D-4B98-8C02-86E12024C913}"/>
                  </a:ext>
                </a:extLst>
              </p:cNvPr>
              <p:cNvSpPr>
                <a:spLocks noRot="1" noChangeAspect="1" noMove="1" noResize="1" noEditPoints="1" noAdjustHandles="1" noChangeArrowheads="1" noChangeShapeType="1" noTextEdit="1"/>
              </p:cNvSpPr>
              <p:nvPr/>
            </p:nvSpPr>
            <p:spPr>
              <a:xfrm>
                <a:off x="391596" y="2760190"/>
                <a:ext cx="6096000" cy="707886"/>
              </a:xfrm>
              <a:prstGeom prst="rect">
                <a:avLst/>
              </a:prstGeom>
              <a:blipFill>
                <a:blip r:embed="rId3"/>
                <a:stretch>
                  <a:fillRect l="-1000" t="-5172" b="-14655"/>
                </a:stretch>
              </a:blipFill>
            </p:spPr>
            <p:txBody>
              <a:bodyPr/>
              <a:lstStyle/>
              <a:p>
                <a:r>
                  <a:rPr lang="pl-PL">
                    <a:noFill/>
                  </a:rPr>
                  <a:t> </a:t>
                </a:r>
              </a:p>
            </p:txBody>
          </p:sp>
        </mc:Fallback>
      </mc:AlternateContent>
      <p:grpSp>
        <p:nvGrpSpPr>
          <p:cNvPr id="8" name="Grupa 7">
            <a:extLst>
              <a:ext uri="{FF2B5EF4-FFF2-40B4-BE49-F238E27FC236}">
                <a16:creationId xmlns:a16="http://schemas.microsoft.com/office/drawing/2014/main" id="{D9780E52-FB5F-4616-A72A-FDD658326FA9}"/>
              </a:ext>
            </a:extLst>
          </p:cNvPr>
          <p:cNvGrpSpPr/>
          <p:nvPr/>
        </p:nvGrpSpPr>
        <p:grpSpPr>
          <a:xfrm>
            <a:off x="6508699" y="861370"/>
            <a:ext cx="5751713" cy="4800741"/>
            <a:chOff x="6440287" y="914397"/>
            <a:chExt cx="5751713" cy="4800741"/>
          </a:xfrm>
        </p:grpSpPr>
        <p:pic>
          <p:nvPicPr>
            <p:cNvPr id="9" name="Obraz 8">
              <a:extLst>
                <a:ext uri="{FF2B5EF4-FFF2-40B4-BE49-F238E27FC236}">
                  <a16:creationId xmlns:a16="http://schemas.microsoft.com/office/drawing/2014/main" id="{7C000D5D-463D-4742-BF39-C26445543F6F}"/>
                </a:ext>
              </a:extLst>
            </p:cNvPr>
            <p:cNvPicPr/>
            <p:nvPr/>
          </p:nvPicPr>
          <p:blipFill>
            <a:blip r:embed="rId4"/>
            <a:stretch>
              <a:fillRect/>
            </a:stretch>
          </p:blipFill>
          <p:spPr>
            <a:xfrm>
              <a:off x="6440287" y="914397"/>
              <a:ext cx="5480685" cy="3671546"/>
            </a:xfrm>
            <a:prstGeom prst="rect">
              <a:avLst/>
            </a:prstGeom>
          </p:spPr>
        </p:pic>
        <mc:AlternateContent xmlns:mc="http://schemas.openxmlformats.org/markup-compatibility/2006" xmlns:a14="http://schemas.microsoft.com/office/drawing/2010/main">
          <mc:Choice Requires="a14">
            <p:sp>
              <p:nvSpPr>
                <p:cNvPr id="10" name="Prostokąt 9">
                  <a:extLst>
                    <a:ext uri="{FF2B5EF4-FFF2-40B4-BE49-F238E27FC236}">
                      <a16:creationId xmlns:a16="http://schemas.microsoft.com/office/drawing/2014/main" id="{88144E49-A8A3-4FFC-B601-CE674B45704B}"/>
                    </a:ext>
                  </a:extLst>
                </p:cNvPr>
                <p:cNvSpPr/>
                <p:nvPr/>
              </p:nvSpPr>
              <p:spPr>
                <a:xfrm>
                  <a:off x="6858000" y="4514809"/>
                  <a:ext cx="5334000" cy="1200329"/>
                </a:xfrm>
                <a:prstGeom prst="rect">
                  <a:avLst/>
                </a:prstGeom>
              </p:spPr>
              <p:txBody>
                <a:bodyPr wrap="square">
                  <a:spAutoFit/>
                </a:bodyPr>
                <a:lstStyle/>
                <a:p>
                  <a:r>
                    <a:rPr lang="en-US" dirty="0"/>
                    <a:t>Spectrum </a:t>
                  </a:r>
                  <a14:m>
                    <m:oMath xmlns:m="http://schemas.openxmlformats.org/officeDocument/2006/math">
                      <m:sSup>
                        <m:sSupPr>
                          <m:ctrlPr>
                            <a:rPr lang="en-US" i="1">
                              <a:latin typeface="Cambria Math" panose="02040503050406030204" pitchFamily="18" charset="0"/>
                            </a:rPr>
                          </m:ctrlPr>
                        </m:sSupPr>
                        <m:e>
                          <m:r>
                            <a:rPr lang="en-US" i="1">
                              <a:latin typeface="Cambria Math"/>
                            </a:rPr>
                            <m:t>𝜀</m:t>
                          </m:r>
                        </m:e>
                        <m:sup>
                          <m:r>
                            <a:rPr lang="en-US" i="1">
                              <a:latin typeface="Cambria Math"/>
                            </a:rPr>
                            <m:t>′</m:t>
                          </m:r>
                        </m:sup>
                      </m:sSup>
                    </m:oMath>
                  </a14:m>
                  <a:r>
                    <a:rPr lang="en-US" dirty="0"/>
                    <a:t> </a:t>
                  </a:r>
                  <a:r>
                    <a:rPr lang="pl-PL" dirty="0"/>
                    <a:t>dla czterech próbek gleby pylastej nawilżanej wodą destylowaną i roztworami </a:t>
                  </a:r>
                  <a:r>
                    <a:rPr lang="pl-PL" dirty="0" err="1"/>
                    <a:t>KCl</a:t>
                  </a:r>
                  <a:r>
                    <a:rPr lang="pl-PL" dirty="0"/>
                    <a:t> do wartości </a:t>
                  </a:r>
                  <a:r>
                    <a:rPr lang="pl-PL" i="1" dirty="0">
                      <a:latin typeface="Symbol" panose="05050102010706020507" pitchFamily="18" charset="2"/>
                    </a:rPr>
                    <a:t>q</a:t>
                  </a:r>
                  <a:r>
                    <a:rPr lang="pl-PL" dirty="0"/>
                    <a:t> = 0,19 m</a:t>
                  </a:r>
                  <a:r>
                    <a:rPr lang="pl-PL" baseline="30000" dirty="0"/>
                    <a:t>3</a:t>
                  </a:r>
                  <a:r>
                    <a:rPr lang="pl-PL" dirty="0"/>
                    <a:t>/m</a:t>
                  </a:r>
                  <a:r>
                    <a:rPr lang="pl-PL" baseline="30000" dirty="0"/>
                    <a:t>3</a:t>
                  </a:r>
                  <a:r>
                    <a:rPr lang="pl-PL" dirty="0"/>
                    <a:t> i porównanie z wartościami modelowymi</a:t>
                  </a:r>
                  <a:endParaRPr lang="en-US" dirty="0"/>
                </a:p>
              </p:txBody>
            </p:sp>
          </mc:Choice>
          <mc:Fallback xmlns="">
            <p:sp>
              <p:nvSpPr>
                <p:cNvPr id="10" name="Prostokąt 9">
                  <a:extLst>
                    <a:ext uri="{FF2B5EF4-FFF2-40B4-BE49-F238E27FC236}">
                      <a16:creationId xmlns:a16="http://schemas.microsoft.com/office/drawing/2014/main" id="{88144E49-A8A3-4FFC-B601-CE674B45704B}"/>
                    </a:ext>
                  </a:extLst>
                </p:cNvPr>
                <p:cNvSpPr>
                  <a:spLocks noRot="1" noChangeAspect="1" noMove="1" noResize="1" noEditPoints="1" noAdjustHandles="1" noChangeArrowheads="1" noChangeShapeType="1" noTextEdit="1"/>
                </p:cNvSpPr>
                <p:nvPr/>
              </p:nvSpPr>
              <p:spPr>
                <a:xfrm>
                  <a:off x="6858000" y="4514809"/>
                  <a:ext cx="5334000" cy="1200329"/>
                </a:xfrm>
                <a:prstGeom prst="rect">
                  <a:avLst/>
                </a:prstGeom>
                <a:blipFill>
                  <a:blip r:embed="rId5"/>
                  <a:stretch>
                    <a:fillRect l="-914" t="-3046" b="-7107"/>
                  </a:stretch>
                </a:blipFill>
              </p:spPr>
              <p:txBody>
                <a:bodyPr/>
                <a:lstStyle/>
                <a:p>
                  <a:r>
                    <a:rPr lang="pl-PL">
                      <a:noFill/>
                    </a:rPr>
                    <a:t> </a:t>
                  </a:r>
                </a:p>
              </p:txBody>
            </p:sp>
          </mc:Fallback>
        </mc:AlternateContent>
      </p:grpSp>
      <p:grpSp>
        <p:nvGrpSpPr>
          <p:cNvPr id="11" name="Grupa 10">
            <a:extLst>
              <a:ext uri="{FF2B5EF4-FFF2-40B4-BE49-F238E27FC236}">
                <a16:creationId xmlns:a16="http://schemas.microsoft.com/office/drawing/2014/main" id="{BB1FC154-9CC1-4990-AF8C-B707FB004997}"/>
              </a:ext>
            </a:extLst>
          </p:cNvPr>
          <p:cNvGrpSpPr/>
          <p:nvPr/>
        </p:nvGrpSpPr>
        <p:grpSpPr>
          <a:xfrm>
            <a:off x="6966205" y="1119187"/>
            <a:ext cx="4992216" cy="4619625"/>
            <a:chOff x="1575732" y="949765"/>
            <a:chExt cx="4992216" cy="4619625"/>
          </a:xfrm>
        </p:grpSpPr>
        <p:pic>
          <p:nvPicPr>
            <p:cNvPr id="12" name="Obraz 11">
              <a:extLst>
                <a:ext uri="{FF2B5EF4-FFF2-40B4-BE49-F238E27FC236}">
                  <a16:creationId xmlns:a16="http://schemas.microsoft.com/office/drawing/2014/main" id="{CA088110-D775-473C-95B3-D97AC1A235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5732" y="949765"/>
              <a:ext cx="3095625" cy="4619625"/>
            </a:xfrm>
            <a:prstGeom prst="rect">
              <a:avLst/>
            </a:prstGeom>
          </p:spPr>
        </p:pic>
        <p:sp>
          <p:nvSpPr>
            <p:cNvPr id="13" name="pole tekstowe 12">
              <a:extLst>
                <a:ext uri="{FF2B5EF4-FFF2-40B4-BE49-F238E27FC236}">
                  <a16:creationId xmlns:a16="http://schemas.microsoft.com/office/drawing/2014/main" id="{FEDAB5C9-52D0-42CD-A2E3-9AADAFE1A5D6}"/>
                </a:ext>
              </a:extLst>
            </p:cNvPr>
            <p:cNvSpPr txBox="1"/>
            <p:nvPr/>
          </p:nvSpPr>
          <p:spPr>
            <a:xfrm>
              <a:off x="4813216" y="2428422"/>
              <a:ext cx="1754732" cy="2031325"/>
            </a:xfrm>
            <a:prstGeom prst="rect">
              <a:avLst/>
            </a:prstGeom>
            <a:noFill/>
          </p:spPr>
          <p:txBody>
            <a:bodyPr wrap="square" rtlCol="0">
              <a:spAutoFit/>
            </a:bodyPr>
            <a:lstStyle/>
            <a:p>
              <a:r>
                <a:rPr lang="pl-PL" dirty="0"/>
                <a:t>Zestaw pomiarowy z VNA i celką dielektryczną do pomiarów próbek glebowych</a:t>
              </a:r>
              <a:endParaRPr lang="en-US" dirty="0"/>
            </a:p>
          </p:txBody>
        </p:sp>
      </p:grpSp>
      <p:sp>
        <p:nvSpPr>
          <p:cNvPr id="14" name="Prostokąt 13">
            <a:extLst>
              <a:ext uri="{FF2B5EF4-FFF2-40B4-BE49-F238E27FC236}">
                <a16:creationId xmlns:a16="http://schemas.microsoft.com/office/drawing/2014/main" id="{8F9B212D-1456-4BFA-8285-E2F2AFCB689E}"/>
              </a:ext>
            </a:extLst>
          </p:cNvPr>
          <p:cNvSpPr/>
          <p:nvPr/>
        </p:nvSpPr>
        <p:spPr>
          <a:xfrm>
            <a:off x="516514" y="6241298"/>
            <a:ext cx="11158972" cy="523220"/>
          </a:xfrm>
          <a:prstGeom prst="rect">
            <a:avLst/>
          </a:prstGeom>
        </p:spPr>
        <p:txBody>
          <a:bodyPr wrap="square">
            <a:spAutoFit/>
          </a:bodyPr>
          <a:lstStyle/>
          <a:p>
            <a:r>
              <a:rPr lang="en-US" sz="1400" dirty="0"/>
              <a:t>A. </a:t>
            </a:r>
            <a:r>
              <a:rPr lang="en-US" sz="1400" dirty="0" err="1"/>
              <a:t>Szypłowska</a:t>
            </a:r>
            <a:r>
              <a:rPr lang="en-US" sz="1400" dirty="0"/>
              <a:t> </a:t>
            </a:r>
            <a:r>
              <a:rPr lang="en-US" sz="1400" i="1" dirty="0"/>
              <a:t>et al.</a:t>
            </a:r>
            <a:r>
              <a:rPr lang="en-US" sz="1400" dirty="0"/>
              <a:t>, “Verification of soil salinity index model based on 0.02–3 GHz complex dielectric permittivity spectrum measurements,” </a:t>
            </a:r>
            <a:r>
              <a:rPr lang="en-US" sz="1400" i="1" dirty="0"/>
              <a:t>J. </a:t>
            </a:r>
            <a:r>
              <a:rPr lang="en-US" sz="1400" i="1" dirty="0" err="1"/>
              <a:t>Hydrol</a:t>
            </a:r>
            <a:r>
              <a:rPr lang="en-US" sz="1400" i="1" dirty="0"/>
              <a:t>.</a:t>
            </a:r>
            <a:r>
              <a:rPr lang="en-US" sz="1400" dirty="0"/>
              <a:t>, vol. 574, pp. 517–528, Jul. 2019.</a:t>
            </a:r>
          </a:p>
        </p:txBody>
      </p:sp>
      <p:pic>
        <p:nvPicPr>
          <p:cNvPr id="16" name="Obraz 15">
            <a:extLst>
              <a:ext uri="{FF2B5EF4-FFF2-40B4-BE49-F238E27FC236}">
                <a16:creationId xmlns:a16="http://schemas.microsoft.com/office/drawing/2014/main" id="{4A8DDD28-5FCB-4388-8114-28D8D865D7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1834" y="993524"/>
            <a:ext cx="3016667" cy="5003105"/>
          </a:xfrm>
          <a:prstGeom prst="rect">
            <a:avLst/>
          </a:prstGeom>
        </p:spPr>
      </p:pic>
    </p:spTree>
    <p:extLst>
      <p:ext uri="{BB962C8B-B14F-4D97-AF65-F5344CB8AC3E}">
        <p14:creationId xmlns:p14="http://schemas.microsoft.com/office/powerpoint/2010/main" val="172042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8C63B61F-25EF-4D92-AC32-23A1CD616215}"/>
              </a:ext>
            </a:extLst>
          </p:cNvPr>
          <p:cNvPicPr>
            <a:picLocks noChangeAspect="1"/>
          </p:cNvPicPr>
          <p:nvPr/>
        </p:nvPicPr>
        <p:blipFill>
          <a:blip r:embed="rId3"/>
          <a:stretch>
            <a:fillRect/>
          </a:stretch>
        </p:blipFill>
        <p:spPr>
          <a:xfrm>
            <a:off x="514648" y="370016"/>
            <a:ext cx="6105525" cy="5648325"/>
          </a:xfrm>
          <a:prstGeom prst="rect">
            <a:avLst/>
          </a:prstGeom>
        </p:spPr>
      </p:pic>
      <p:sp>
        <p:nvSpPr>
          <p:cNvPr id="5" name="pole tekstowe 4">
            <a:extLst>
              <a:ext uri="{FF2B5EF4-FFF2-40B4-BE49-F238E27FC236}">
                <a16:creationId xmlns:a16="http://schemas.microsoft.com/office/drawing/2014/main" id="{D08CD4E4-D344-4C1B-BA2F-BB2490345A34}"/>
              </a:ext>
            </a:extLst>
          </p:cNvPr>
          <p:cNvSpPr txBox="1"/>
          <p:nvPr/>
        </p:nvSpPr>
        <p:spPr>
          <a:xfrm>
            <a:off x="6769099" y="202158"/>
            <a:ext cx="4933653" cy="2123658"/>
          </a:xfrm>
          <a:prstGeom prst="rect">
            <a:avLst/>
          </a:prstGeom>
          <a:noFill/>
        </p:spPr>
        <p:txBody>
          <a:bodyPr wrap="square" rtlCol="0" anchor="ctr">
            <a:spAutoFit/>
          </a:bodyPr>
          <a:lstStyle/>
          <a:p>
            <a:r>
              <a:rPr lang="pl-PL" sz="2800" dirty="0">
                <a:solidFill>
                  <a:srgbClr val="DC143C"/>
                </a:solidFill>
                <a:latin typeface="Avenir Next Ultra Light" panose="020B0203020202020204" pitchFamily="34" charset="0"/>
              </a:rPr>
              <a:t>Światowy rynek sensorów elektromagnetycznych do wyznaczania wilgotności gleby</a:t>
            </a:r>
          </a:p>
          <a:p>
            <a:pPr marL="342900" indent="-342900">
              <a:buFontTx/>
              <a:buChar char="-"/>
            </a:pPr>
            <a:r>
              <a:rPr lang="pl-PL" sz="2400" dirty="0">
                <a:solidFill>
                  <a:srgbClr val="DC143C"/>
                </a:solidFill>
                <a:latin typeface="Avenir Next Ultra Light" panose="020B0203020202020204" pitchFamily="34" charset="0"/>
              </a:rPr>
              <a:t>ok. 300 mln USD</a:t>
            </a:r>
          </a:p>
          <a:p>
            <a:pPr marL="342900" indent="-342900">
              <a:buFontTx/>
              <a:buChar char="-"/>
            </a:pPr>
            <a:r>
              <a:rPr lang="pl-PL" sz="2400" dirty="0">
                <a:solidFill>
                  <a:srgbClr val="DC143C"/>
                </a:solidFill>
                <a:latin typeface="Avenir Next Ultra Light" panose="020B0203020202020204" pitchFamily="34" charset="0"/>
              </a:rPr>
              <a:t>dynamika wzrostu ok. 12%/rok.</a:t>
            </a:r>
          </a:p>
        </p:txBody>
      </p:sp>
      <p:sp>
        <p:nvSpPr>
          <p:cNvPr id="6" name="pole tekstowe 5">
            <a:extLst>
              <a:ext uri="{FF2B5EF4-FFF2-40B4-BE49-F238E27FC236}">
                <a16:creationId xmlns:a16="http://schemas.microsoft.com/office/drawing/2014/main" id="{C0DA2F99-A348-4FE0-B4A0-6CA6D8D6C4A2}"/>
              </a:ext>
            </a:extLst>
          </p:cNvPr>
          <p:cNvSpPr txBox="1"/>
          <p:nvPr/>
        </p:nvSpPr>
        <p:spPr>
          <a:xfrm>
            <a:off x="6743700" y="2559050"/>
            <a:ext cx="5295900" cy="2585323"/>
          </a:xfrm>
          <a:prstGeom prst="rect">
            <a:avLst/>
          </a:prstGeom>
          <a:noFill/>
        </p:spPr>
        <p:txBody>
          <a:bodyPr wrap="square" rtlCol="0">
            <a:spAutoFit/>
          </a:bodyPr>
          <a:lstStyle/>
          <a:p>
            <a:pPr marL="285750" indent="-285750">
              <a:buFont typeface="Arial" panose="020B0604020202020204" pitchFamily="34" charset="0"/>
              <a:buChar char="•"/>
            </a:pPr>
            <a:r>
              <a:rPr lang="pl-PL" dirty="0"/>
              <a:t>Różna jakość, warunki pracy, trwałość w warunkach polowych oraz koszt</a:t>
            </a:r>
            <a:endParaRPr lang="en-US" dirty="0"/>
          </a:p>
          <a:p>
            <a:pPr marL="285750" indent="-285750">
              <a:buFont typeface="Arial" panose="020B0604020202020204" pitchFamily="34" charset="0"/>
              <a:buChar char="•"/>
            </a:pPr>
            <a:r>
              <a:rPr lang="pl-PL" dirty="0"/>
              <a:t>Często nie jest podana metoda pomiaru</a:t>
            </a:r>
            <a:endParaRPr lang="en-US" dirty="0"/>
          </a:p>
          <a:p>
            <a:pPr marL="285750" indent="-285750">
              <a:buFont typeface="Arial" panose="020B0604020202020204" pitchFamily="34" charset="0"/>
              <a:buChar char="•"/>
            </a:pPr>
            <a:r>
              <a:rPr lang="pl-PL" dirty="0"/>
              <a:t>Rzadko określone cechy metrologiczne</a:t>
            </a:r>
            <a:endParaRPr lang="en-US" dirty="0"/>
          </a:p>
          <a:p>
            <a:pPr marL="742950" lvl="1" indent="-285750">
              <a:buFont typeface="Wingdings" panose="05000000000000000000" pitchFamily="2" charset="2"/>
              <a:buChar char="ü"/>
            </a:pPr>
            <a:r>
              <a:rPr lang="pl-PL" dirty="0"/>
              <a:t>Precyzja i dokładność</a:t>
            </a:r>
            <a:endParaRPr lang="en-US" dirty="0"/>
          </a:p>
          <a:p>
            <a:pPr marL="742950" lvl="1" indent="-285750">
              <a:buFont typeface="Wingdings" panose="05000000000000000000" pitchFamily="2" charset="2"/>
              <a:buChar char="ü"/>
            </a:pPr>
            <a:r>
              <a:rPr lang="pl-PL" dirty="0"/>
              <a:t>Identyfikowalność metrologiczna (</a:t>
            </a:r>
            <a:r>
              <a:rPr lang="en-US" dirty="0"/>
              <a:t>traceability</a:t>
            </a:r>
            <a:r>
              <a:rPr lang="pl-PL" dirty="0"/>
              <a:t>)</a:t>
            </a:r>
            <a:endParaRPr lang="en-US" dirty="0"/>
          </a:p>
          <a:p>
            <a:pPr marL="742950" lvl="1" indent="-285750">
              <a:buFont typeface="Wingdings" panose="05000000000000000000" pitchFamily="2" charset="2"/>
              <a:buChar char="ü"/>
            </a:pPr>
            <a:r>
              <a:rPr lang="pl-PL" dirty="0"/>
              <a:t>Brak analizy niepewności pomiarowej</a:t>
            </a:r>
            <a:endParaRPr lang="en-US" dirty="0"/>
          </a:p>
          <a:p>
            <a:pPr marL="285750" indent="-285750">
              <a:buFont typeface="Arial" panose="020B0604020202020204" pitchFamily="34" charset="0"/>
              <a:buChar char="•"/>
            </a:pPr>
            <a:r>
              <a:rPr lang="pl-PL" dirty="0"/>
              <a:t>Nie udokumentowana procedura kalibracji </a:t>
            </a:r>
            <a:r>
              <a:rPr lang="en-US" i="1" dirty="0">
                <a:latin typeface="Symbol" panose="05050102010706020507" pitchFamily="18" charset="2"/>
              </a:rPr>
              <a:t>q </a:t>
            </a:r>
            <a:r>
              <a:rPr lang="en-US" i="1" dirty="0"/>
              <a:t>= f(</a:t>
            </a:r>
            <a:r>
              <a:rPr lang="en-US" i="1" spc="100" dirty="0">
                <a:latin typeface="Symbol" panose="05050102010706020507" pitchFamily="18" charset="2"/>
              </a:rPr>
              <a:t>e</a:t>
            </a:r>
            <a:r>
              <a:rPr lang="en-US" dirty="0"/>
              <a:t>’)</a:t>
            </a:r>
          </a:p>
          <a:p>
            <a:pPr marL="285750" indent="-285750">
              <a:buFont typeface="Arial" panose="020B0604020202020204" pitchFamily="34" charset="0"/>
              <a:buChar char="•"/>
            </a:pPr>
            <a:r>
              <a:rPr lang="pl-PL" dirty="0"/>
              <a:t>Brak standardowych materiałów referencyjnych</a:t>
            </a:r>
            <a:endParaRPr lang="en-US" dirty="0"/>
          </a:p>
        </p:txBody>
      </p:sp>
      <p:sp>
        <p:nvSpPr>
          <p:cNvPr id="7" name="pole tekstowe 6">
            <a:extLst>
              <a:ext uri="{FF2B5EF4-FFF2-40B4-BE49-F238E27FC236}">
                <a16:creationId xmlns:a16="http://schemas.microsoft.com/office/drawing/2014/main" id="{54B4CD09-F3DE-49B3-A6CA-43BCCA3FFEF8}"/>
              </a:ext>
            </a:extLst>
          </p:cNvPr>
          <p:cNvSpPr txBox="1"/>
          <p:nvPr/>
        </p:nvSpPr>
        <p:spPr>
          <a:xfrm>
            <a:off x="7268210" y="5312648"/>
            <a:ext cx="4682490" cy="923330"/>
          </a:xfrm>
          <a:prstGeom prst="rect">
            <a:avLst/>
          </a:prstGeom>
          <a:noFill/>
        </p:spPr>
        <p:txBody>
          <a:bodyPr wrap="square" rtlCol="0">
            <a:spAutoFit/>
          </a:bodyPr>
          <a:lstStyle/>
          <a:p>
            <a:pPr algn="ctr"/>
            <a:r>
              <a:rPr lang="pl-PL" dirty="0">
                <a:solidFill>
                  <a:srgbClr val="FF0000"/>
                </a:solidFill>
              </a:rPr>
              <a:t>CHAOS W ASPEKCIE JAKOŚCI I WIARYGODNOŚCI DZIAŁANIA ELEKTROMAGNETYCZNYCH SENSORÓW WILGOTNOŚCI GLEBY</a:t>
            </a:r>
            <a:endParaRPr lang="en-US" dirty="0"/>
          </a:p>
        </p:txBody>
      </p:sp>
      <p:sp>
        <p:nvSpPr>
          <p:cNvPr id="8" name="pole tekstowe 7">
            <a:extLst>
              <a:ext uri="{FF2B5EF4-FFF2-40B4-BE49-F238E27FC236}">
                <a16:creationId xmlns:a16="http://schemas.microsoft.com/office/drawing/2014/main" id="{19488136-3E0A-449C-A450-ACBBB18AD3EC}"/>
              </a:ext>
            </a:extLst>
          </p:cNvPr>
          <p:cNvSpPr txBox="1"/>
          <p:nvPr/>
        </p:nvSpPr>
        <p:spPr>
          <a:xfrm>
            <a:off x="682225" y="6334780"/>
            <a:ext cx="11020527" cy="523220"/>
          </a:xfrm>
          <a:prstGeom prst="rect">
            <a:avLst/>
          </a:prstGeom>
          <a:noFill/>
        </p:spPr>
        <p:txBody>
          <a:bodyPr wrap="square" rtlCol="0">
            <a:spAutoFit/>
          </a:bodyPr>
          <a:lstStyle/>
          <a:p>
            <a:r>
              <a:rPr lang="en-US" sz="1400" dirty="0"/>
              <a:t>S. B. Jones, W. Sheng, J. Xu and D. A. Robinson, "Electromagnetic Sensors for Water Content: The Need for International Testing Standards," 2018 12th International Conference on Electromagnetic Wave Interaction with Water and Moist Substances (ISEMA), Lublin, 2018, pp. 1-9.</a:t>
            </a:r>
            <a:endParaRPr lang="pl-PL" sz="1400" dirty="0"/>
          </a:p>
        </p:txBody>
      </p:sp>
    </p:spTree>
    <p:extLst>
      <p:ext uri="{BB962C8B-B14F-4D97-AF65-F5344CB8AC3E}">
        <p14:creationId xmlns:p14="http://schemas.microsoft.com/office/powerpoint/2010/main" val="5536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FFB2109-A396-42ED-9BC5-6F4458A88C17}"/>
              </a:ext>
            </a:extLst>
          </p:cNvPr>
          <p:cNvSpPr>
            <a:spLocks noGrp="1"/>
          </p:cNvSpPr>
          <p:nvPr>
            <p:ph idx="1"/>
          </p:nvPr>
        </p:nvSpPr>
        <p:spPr/>
        <p:txBody>
          <a:bodyPr/>
          <a:lstStyle/>
          <a:p>
            <a:pPr marL="0" indent="0" algn="ctr">
              <a:buNone/>
            </a:pPr>
            <a:r>
              <a:rPr lang="pl-PL" dirty="0"/>
              <a:t>Dziękuję za uwagę</a:t>
            </a:r>
          </a:p>
        </p:txBody>
      </p:sp>
    </p:spTree>
    <p:extLst>
      <p:ext uri="{BB962C8B-B14F-4D97-AF65-F5344CB8AC3E}">
        <p14:creationId xmlns:p14="http://schemas.microsoft.com/office/powerpoint/2010/main" val="384212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34BC0564-FA67-40CE-BC5B-3AA4B2111E42}"/>
              </a:ext>
            </a:extLst>
          </p:cNvPr>
          <p:cNvSpPr txBox="1"/>
          <p:nvPr/>
        </p:nvSpPr>
        <p:spPr>
          <a:xfrm>
            <a:off x="395111" y="719288"/>
            <a:ext cx="8620630" cy="369332"/>
          </a:xfrm>
          <a:prstGeom prst="rect">
            <a:avLst/>
          </a:prstGeom>
          <a:noFill/>
        </p:spPr>
        <p:txBody>
          <a:bodyPr wrap="none" rtlCol="0">
            <a:spAutoFit/>
          </a:bodyPr>
          <a:lstStyle/>
          <a:p>
            <a:r>
              <a:rPr lang="pl-PL" b="1" dirty="0" err="1">
                <a:solidFill>
                  <a:srgbClr val="0070C0"/>
                </a:solidFill>
              </a:rPr>
              <a:t>Session</a:t>
            </a:r>
            <a:r>
              <a:rPr lang="pl-PL" b="1" dirty="0">
                <a:solidFill>
                  <a:srgbClr val="0070C0"/>
                </a:solidFill>
              </a:rPr>
              <a:t> </a:t>
            </a:r>
            <a:r>
              <a:rPr lang="en-US" b="1" dirty="0">
                <a:solidFill>
                  <a:srgbClr val="0070C0"/>
                </a:solidFill>
              </a:rPr>
              <a:t>U09</a:t>
            </a:r>
            <a:r>
              <a:rPr lang="pl-PL" b="1" dirty="0">
                <a:solidFill>
                  <a:srgbClr val="0070C0"/>
                </a:solidFill>
              </a:rPr>
              <a:t> </a:t>
            </a:r>
            <a:r>
              <a:rPr lang="en-US" b="1" i="1" dirty="0">
                <a:solidFill>
                  <a:srgbClr val="0070C0"/>
                </a:solidFill>
              </a:rPr>
              <a:t>Soil Measurements</a:t>
            </a:r>
            <a:r>
              <a:rPr lang="pl-PL" b="1" dirty="0">
                <a:solidFill>
                  <a:srgbClr val="0070C0"/>
                </a:solidFill>
              </a:rPr>
              <a:t>, W. Skierucha - Chair</a:t>
            </a:r>
            <a:r>
              <a:rPr lang="pl-PL" i="1" dirty="0">
                <a:solidFill>
                  <a:srgbClr val="0070C0"/>
                </a:solidFill>
              </a:rPr>
              <a:t>, </a:t>
            </a:r>
            <a:r>
              <a:rPr lang="en-US" dirty="0">
                <a:solidFill>
                  <a:srgbClr val="0070C0"/>
                </a:solidFill>
              </a:rPr>
              <a:t>October 7, 2020 13:50 until 15:30</a:t>
            </a:r>
            <a:r>
              <a:rPr lang="pl-PL" dirty="0">
                <a:solidFill>
                  <a:srgbClr val="0070C0"/>
                </a:solidFill>
              </a:rPr>
              <a:t> </a:t>
            </a:r>
          </a:p>
        </p:txBody>
      </p:sp>
      <p:sp>
        <p:nvSpPr>
          <p:cNvPr id="5" name="pole tekstowe 4">
            <a:extLst>
              <a:ext uri="{FF2B5EF4-FFF2-40B4-BE49-F238E27FC236}">
                <a16:creationId xmlns:a16="http://schemas.microsoft.com/office/drawing/2014/main" id="{4834DF6F-CC61-4DB1-AC5C-DDEB2C6C449D}"/>
              </a:ext>
            </a:extLst>
          </p:cNvPr>
          <p:cNvSpPr txBox="1"/>
          <p:nvPr/>
        </p:nvSpPr>
        <p:spPr>
          <a:xfrm>
            <a:off x="553156" y="238647"/>
            <a:ext cx="11480800" cy="461665"/>
          </a:xfrm>
          <a:prstGeom prst="rect">
            <a:avLst/>
          </a:prstGeom>
          <a:noFill/>
        </p:spPr>
        <p:txBody>
          <a:bodyPr wrap="square" rtlCol="0">
            <a:spAutoFit/>
          </a:bodyPr>
          <a:lstStyle/>
          <a:p>
            <a:pPr algn="ctr"/>
            <a:r>
              <a:rPr lang="pl-PL" sz="2400" b="1" dirty="0">
                <a:solidFill>
                  <a:srgbClr val="FF0000"/>
                </a:solidFill>
              </a:rPr>
              <a:t>2-nd </a:t>
            </a:r>
            <a:r>
              <a:rPr lang="pl-PL" sz="2400" b="1" dirty="0" err="1">
                <a:solidFill>
                  <a:srgbClr val="FF0000"/>
                </a:solidFill>
              </a:rPr>
              <a:t>Baltic</a:t>
            </a:r>
            <a:r>
              <a:rPr lang="pl-PL" sz="2400" b="1" dirty="0">
                <a:solidFill>
                  <a:srgbClr val="FF0000"/>
                </a:solidFill>
              </a:rPr>
              <a:t> URSI </a:t>
            </a:r>
            <a:r>
              <a:rPr lang="pl-PL" sz="2400" b="1" dirty="0" err="1">
                <a:solidFill>
                  <a:srgbClr val="FF0000"/>
                </a:solidFill>
              </a:rPr>
              <a:t>Symposium</a:t>
            </a:r>
            <a:r>
              <a:rPr lang="pl-PL" sz="2400" b="1" dirty="0">
                <a:solidFill>
                  <a:srgbClr val="FF0000"/>
                </a:solidFill>
              </a:rPr>
              <a:t>, </a:t>
            </a:r>
            <a:r>
              <a:rPr lang="pl-PL" sz="2400" b="1" dirty="0" err="1">
                <a:solidFill>
                  <a:srgbClr val="FF0000"/>
                </a:solidFill>
              </a:rPr>
              <a:t>Warsaw</a:t>
            </a:r>
            <a:r>
              <a:rPr lang="pl-PL" sz="2400" b="1" dirty="0">
                <a:solidFill>
                  <a:srgbClr val="FF0000"/>
                </a:solidFill>
              </a:rPr>
              <a:t>, 05-07.10.2020</a:t>
            </a:r>
          </a:p>
        </p:txBody>
      </p:sp>
      <p:sp>
        <p:nvSpPr>
          <p:cNvPr id="7" name="pole tekstowe 6">
            <a:extLst>
              <a:ext uri="{FF2B5EF4-FFF2-40B4-BE49-F238E27FC236}">
                <a16:creationId xmlns:a16="http://schemas.microsoft.com/office/drawing/2014/main" id="{01C144BE-7079-4AA1-8E6C-511EA1247E1C}"/>
              </a:ext>
            </a:extLst>
          </p:cNvPr>
          <p:cNvSpPr txBox="1"/>
          <p:nvPr/>
        </p:nvSpPr>
        <p:spPr>
          <a:xfrm>
            <a:off x="338667" y="5697457"/>
            <a:ext cx="11909777" cy="846386"/>
          </a:xfrm>
          <a:prstGeom prst="rect">
            <a:avLst/>
          </a:prstGeom>
          <a:noFill/>
        </p:spPr>
        <p:txBody>
          <a:bodyPr wrap="square">
            <a:spAutoFit/>
          </a:bodyPr>
          <a:lstStyle/>
          <a:p>
            <a:pPr marL="342900" lvl="0" indent="-342900">
              <a:spcAft>
                <a:spcPts val="600"/>
              </a:spcAft>
              <a:buFont typeface="+mj-lt"/>
              <a:buAutoNum type="arabicPeriod"/>
            </a:pPr>
            <a:r>
              <a:rPr lang="en-US" sz="1400" b="1" i="1" dirty="0">
                <a:effectLst/>
                <a:latin typeface="Times New Roman" panose="02020603050405020304" pitchFamily="18" charset="0"/>
                <a:ea typeface="Times New Roman" panose="02020603050405020304" pitchFamily="18" charset="0"/>
              </a:rPr>
              <a:t>Determining a Matched Load Response of Six-Port Reflectometer Using Partially Known Calibration Loads</a:t>
            </a:r>
            <a:r>
              <a:rPr lang="pl-PL" sz="1400" b="1" i="1" dirty="0">
                <a:effectLst/>
                <a:latin typeface="Times New Roman" panose="02020603050405020304" pitchFamily="18" charset="0"/>
                <a:ea typeface="Times New Roman" panose="02020603050405020304" pitchFamily="18" charset="0"/>
              </a:rPr>
              <a:t>; </a:t>
            </a:r>
            <a:r>
              <a:rPr lang="pl-PL" sz="1400" dirty="0">
                <a:effectLst/>
                <a:latin typeface="Times New Roman" panose="02020603050405020304" pitchFamily="18" charset="0"/>
                <a:ea typeface="Times New Roman" panose="02020603050405020304" pitchFamily="18" charset="0"/>
              </a:rPr>
              <a:t>K. Staszek</a:t>
            </a:r>
          </a:p>
          <a:p>
            <a:pPr marL="342900" lvl="0" indent="-342900">
              <a:buFont typeface="+mj-lt"/>
              <a:buAutoNum type="arabicPeriod"/>
            </a:pPr>
            <a:r>
              <a:rPr lang="pl-PL" sz="1400" b="1" i="1" dirty="0">
                <a:effectLst/>
                <a:latin typeface="Times New Roman" panose="02020603050405020304" pitchFamily="18" charset="0"/>
                <a:ea typeface="Times New Roman" panose="02020603050405020304" pitchFamily="18" charset="0"/>
              </a:rPr>
              <a:t>W</a:t>
            </a:r>
            <a:r>
              <a:rPr lang="en-US" sz="1400" b="1" i="1" dirty="0">
                <a:effectLst/>
                <a:latin typeface="Times New Roman" panose="02020603050405020304" pitchFamily="18" charset="0"/>
                <a:ea typeface="Times New Roman" panose="02020603050405020304" pitchFamily="18" charset="0"/>
              </a:rPr>
              <a:t>ireless IoT Communication Module with Low Power Consumption for a Soil Moisture and Salinity Sensor</a:t>
            </a:r>
            <a:r>
              <a:rPr lang="pl-PL" sz="1400" dirty="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A</a:t>
            </a:r>
            <a:r>
              <a:rPr lang="pl-PL"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Łostowski</a:t>
            </a:r>
            <a:r>
              <a:rPr lang="en-US" sz="1400" dirty="0">
                <a:effectLst/>
                <a:latin typeface="Times New Roman" panose="02020603050405020304" pitchFamily="18" charset="0"/>
                <a:ea typeface="Times New Roman" panose="02020603050405020304" pitchFamily="18" charset="0"/>
              </a:rPr>
              <a:t>, </a:t>
            </a:r>
            <a:r>
              <a:rPr lang="en-US" sz="1400" u="sng" dirty="0">
                <a:effectLst/>
                <a:latin typeface="Times New Roman" panose="02020603050405020304" pitchFamily="18" charset="0"/>
                <a:ea typeface="Times New Roman" panose="02020603050405020304" pitchFamily="18" charset="0"/>
              </a:rPr>
              <a:t>A. Lewandowski</a:t>
            </a:r>
            <a:r>
              <a:rPr lang="en-US" sz="1400" dirty="0">
                <a:effectLst/>
                <a:latin typeface="Times New Roman" panose="02020603050405020304" pitchFamily="18" charset="0"/>
                <a:ea typeface="Times New Roman" panose="02020603050405020304" pitchFamily="18" charset="0"/>
              </a:rPr>
              <a:t>, M</a:t>
            </a:r>
            <a:r>
              <a:rPr lang="pl-PL" sz="1400" dirty="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Abramowicz</a:t>
            </a:r>
            <a:r>
              <a:rPr lang="en-US" sz="1400" dirty="0">
                <a:effectLst/>
                <a:latin typeface="Times New Roman" panose="02020603050405020304" pitchFamily="18" charset="0"/>
                <a:ea typeface="Times New Roman" panose="02020603050405020304" pitchFamily="18" charset="0"/>
              </a:rPr>
              <a:t>, A. Wilczek, A. Szypłowska, M. </a:t>
            </a:r>
            <a:r>
              <a:rPr lang="en-US" sz="1400" dirty="0" err="1">
                <a:effectLst/>
                <a:latin typeface="Times New Roman" panose="02020603050405020304" pitchFamily="18" charset="0"/>
                <a:ea typeface="Times New Roman" panose="02020603050405020304" pitchFamily="18" charset="0"/>
              </a:rPr>
              <a:t>Kafarski</a:t>
            </a:r>
            <a:r>
              <a:rPr lang="en-US" sz="1400" dirty="0">
                <a:effectLst/>
                <a:latin typeface="Times New Roman" panose="02020603050405020304" pitchFamily="18" charset="0"/>
                <a:ea typeface="Times New Roman" panose="02020603050405020304" pitchFamily="18" charset="0"/>
              </a:rPr>
              <a:t>, W. Skierucha </a:t>
            </a:r>
            <a:endParaRPr lang="pl-PL" sz="1400" dirty="0">
              <a:effectLst/>
              <a:latin typeface="Times New Roman" panose="02020603050405020304" pitchFamily="18" charset="0"/>
              <a:ea typeface="Times New Roman" panose="02020603050405020304" pitchFamily="18" charset="0"/>
            </a:endParaRPr>
          </a:p>
        </p:txBody>
      </p:sp>
      <p:sp>
        <p:nvSpPr>
          <p:cNvPr id="9" name="pole tekstowe 8">
            <a:extLst>
              <a:ext uri="{FF2B5EF4-FFF2-40B4-BE49-F238E27FC236}">
                <a16:creationId xmlns:a16="http://schemas.microsoft.com/office/drawing/2014/main" id="{313231E1-E50E-4215-8746-D8DA0709F17E}"/>
              </a:ext>
            </a:extLst>
          </p:cNvPr>
          <p:cNvSpPr txBox="1"/>
          <p:nvPr/>
        </p:nvSpPr>
        <p:spPr>
          <a:xfrm>
            <a:off x="395110" y="1042900"/>
            <a:ext cx="11130845" cy="2554545"/>
          </a:xfrm>
          <a:prstGeom prst="rect">
            <a:avLst/>
          </a:prstGeom>
          <a:noFill/>
        </p:spPr>
        <p:txBody>
          <a:bodyPr wrap="square">
            <a:spAutoFit/>
          </a:bodyPr>
          <a:lstStyle/>
          <a:p>
            <a:pPr marL="342900" indent="-342900">
              <a:spcAft>
                <a:spcPts val="600"/>
              </a:spcAft>
              <a:buFont typeface="+mj-lt"/>
              <a:buAutoNum type="arabicPeriod"/>
            </a:pPr>
            <a:r>
              <a:rPr lang="en-US" sz="1400" b="1" i="1" dirty="0">
                <a:effectLst/>
                <a:latin typeface="Times New Roman" panose="02020603050405020304" pitchFamily="18" charset="0"/>
                <a:ea typeface="Times New Roman" panose="02020603050405020304" pitchFamily="18" charset="0"/>
              </a:rPr>
              <a:t>Time Domain Transmission Sensor for Soil Moisture Profile Probe Selected Technical Aspects</a:t>
            </a:r>
            <a:r>
              <a:rPr lang="pl-PL" sz="1400" i="1" dirty="0">
                <a:effectLst/>
                <a:latin typeface="Times New Roman" panose="02020603050405020304" pitchFamily="18" charset="0"/>
                <a:ea typeface="Times New Roman" panose="02020603050405020304" pitchFamily="18" charset="0"/>
              </a:rPr>
              <a:t>; </a:t>
            </a:r>
            <a:r>
              <a:rPr lang="en-US" sz="1400" u="sng" dirty="0">
                <a:effectLst/>
                <a:latin typeface="Times New Roman" panose="02020603050405020304" pitchFamily="18" charset="0"/>
                <a:ea typeface="Times New Roman" panose="02020603050405020304" pitchFamily="18" charset="0"/>
              </a:rPr>
              <a:t>A. Wilczek</a:t>
            </a:r>
            <a:r>
              <a:rPr lang="en-US" sz="1400" dirty="0">
                <a:effectLst/>
                <a:latin typeface="Times New Roman" panose="02020603050405020304" pitchFamily="18" charset="0"/>
                <a:ea typeface="Times New Roman" panose="02020603050405020304" pitchFamily="18" charset="0"/>
              </a:rPr>
              <a:t>, M. </a:t>
            </a:r>
            <a:r>
              <a:rPr lang="en-US" sz="1400" dirty="0" err="1">
                <a:effectLst/>
                <a:latin typeface="Times New Roman" panose="02020603050405020304" pitchFamily="18" charset="0"/>
                <a:ea typeface="Times New Roman" panose="02020603050405020304" pitchFamily="18" charset="0"/>
              </a:rPr>
              <a:t>Kafarski</a:t>
            </a:r>
            <a:r>
              <a:rPr lang="en-US" sz="1400" dirty="0">
                <a:effectLst/>
                <a:latin typeface="Times New Roman" panose="02020603050405020304" pitchFamily="18" charset="0"/>
                <a:ea typeface="Times New Roman" panose="02020603050405020304" pitchFamily="18" charset="0"/>
              </a:rPr>
              <a:t>, J. </a:t>
            </a:r>
            <a:r>
              <a:rPr lang="en-US" sz="1400" dirty="0" err="1">
                <a:effectLst/>
                <a:latin typeface="Times New Roman" panose="02020603050405020304" pitchFamily="18" charset="0"/>
                <a:ea typeface="Times New Roman" panose="02020603050405020304" pitchFamily="18" charset="0"/>
              </a:rPr>
              <a:t>Majcher</a:t>
            </a:r>
            <a:r>
              <a:rPr lang="en-US" sz="1400" dirty="0">
                <a:effectLst/>
                <a:latin typeface="Times New Roman" panose="02020603050405020304" pitchFamily="18" charset="0"/>
                <a:ea typeface="Times New Roman" panose="02020603050405020304" pitchFamily="18" charset="0"/>
              </a:rPr>
              <a:t>, A. Szypłowska, A. Lewandowski, W. Skierucha – </a:t>
            </a:r>
            <a:r>
              <a:rPr lang="en-US" sz="1400" dirty="0" err="1">
                <a:effectLst/>
                <a:latin typeface="Times New Roman" panose="02020603050405020304" pitchFamily="18" charset="0"/>
                <a:ea typeface="Times New Roman" panose="02020603050405020304" pitchFamily="18" charset="0"/>
              </a:rPr>
              <a:t>referat</a:t>
            </a:r>
            <a:r>
              <a:rPr lang="en-US" sz="1400" dirty="0">
                <a:effectLst/>
                <a:latin typeface="Times New Roman" panose="02020603050405020304" pitchFamily="18" charset="0"/>
                <a:ea typeface="Times New Roman" panose="02020603050405020304" pitchFamily="18" charset="0"/>
              </a:rPr>
              <a:t>.</a:t>
            </a:r>
            <a:endParaRPr lang="pl-PL" sz="1400" dirty="0">
              <a:effectLst/>
              <a:latin typeface="Times New Roman" panose="02020603050405020304" pitchFamily="18" charset="0"/>
              <a:ea typeface="Times New Roman" panose="02020603050405020304" pitchFamily="18" charset="0"/>
            </a:endParaRPr>
          </a:p>
          <a:p>
            <a:pPr marL="342900" indent="-342900">
              <a:spcAft>
                <a:spcPts val="600"/>
              </a:spcAft>
              <a:buFont typeface="+mj-lt"/>
              <a:buAutoNum type="arabicPeriod"/>
            </a:pPr>
            <a:r>
              <a:rPr lang="en-US" sz="1400" b="1" i="1" dirty="0">
                <a:effectLst/>
                <a:latin typeface="Times New Roman" panose="02020603050405020304" pitchFamily="18" charset="0"/>
                <a:ea typeface="Times New Roman" panose="02020603050405020304" pitchFamily="18" charset="0"/>
              </a:rPr>
              <a:t>Evaluation of a Multi-Rod Probe Performance for Accurate Measurements of Soil Water Content</a:t>
            </a:r>
            <a:r>
              <a:rPr lang="pl-PL" sz="1400" i="1" dirty="0">
                <a:effectLst/>
                <a:latin typeface="Times New Roman" panose="02020603050405020304" pitchFamily="18" charset="0"/>
                <a:ea typeface="Times New Roman" panose="02020603050405020304" pitchFamily="18" charset="0"/>
              </a:rPr>
              <a:t>;</a:t>
            </a:r>
            <a:r>
              <a:rPr lang="en-US" sz="1400" i="1"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J</a:t>
            </a:r>
            <a:r>
              <a:rPr lang="pl-PL" sz="1400" dirty="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Szerement</a:t>
            </a:r>
            <a:r>
              <a:rPr lang="en-US" sz="1400" dirty="0">
                <a:effectLst/>
                <a:latin typeface="Times New Roman" panose="02020603050405020304" pitchFamily="18" charset="0"/>
                <a:ea typeface="Times New Roman" panose="02020603050405020304" pitchFamily="18" charset="0"/>
              </a:rPr>
              <a:t>, A</a:t>
            </a:r>
            <a:r>
              <a:rPr lang="pl-PL" sz="1400" dirty="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Woszczyk</a:t>
            </a:r>
            <a:r>
              <a:rPr lang="en-US" sz="1400" dirty="0">
                <a:effectLst/>
                <a:latin typeface="Times New Roman" panose="02020603050405020304" pitchFamily="18" charset="0"/>
                <a:ea typeface="Times New Roman" panose="02020603050405020304" pitchFamily="18" charset="0"/>
              </a:rPr>
              <a:t>, </a:t>
            </a:r>
            <a:r>
              <a:rPr lang="en-US" sz="1400" u="sng" dirty="0">
                <a:effectLst/>
                <a:latin typeface="Times New Roman" panose="02020603050405020304" pitchFamily="18" charset="0"/>
                <a:ea typeface="Times New Roman" panose="02020603050405020304" pitchFamily="18" charset="0"/>
              </a:rPr>
              <a:t>A. Szypłowska</a:t>
            </a:r>
            <a:r>
              <a:rPr lang="en-US" sz="1400" dirty="0">
                <a:effectLst/>
                <a:latin typeface="Times New Roman" panose="02020603050405020304" pitchFamily="18" charset="0"/>
                <a:ea typeface="Times New Roman" panose="02020603050405020304" pitchFamily="18" charset="0"/>
              </a:rPr>
              <a:t>, M. </a:t>
            </a:r>
            <a:r>
              <a:rPr lang="en-US" sz="1400" dirty="0" err="1">
                <a:effectLst/>
                <a:latin typeface="Times New Roman" panose="02020603050405020304" pitchFamily="18" charset="0"/>
                <a:ea typeface="Times New Roman" panose="02020603050405020304" pitchFamily="18" charset="0"/>
              </a:rPr>
              <a:t>Kafarski</a:t>
            </a:r>
            <a:r>
              <a:rPr lang="en-US" sz="1400" dirty="0">
                <a:effectLst/>
                <a:latin typeface="Times New Roman" panose="02020603050405020304" pitchFamily="18" charset="0"/>
                <a:ea typeface="Times New Roman" panose="02020603050405020304" pitchFamily="18" charset="0"/>
              </a:rPr>
              <a:t>, A. Lewandowski, A. Wilczek, W. Skierucha– </a:t>
            </a:r>
            <a:r>
              <a:rPr lang="en-US" sz="1400" dirty="0" err="1">
                <a:effectLst/>
                <a:latin typeface="Times New Roman" panose="02020603050405020304" pitchFamily="18" charset="0"/>
                <a:ea typeface="Times New Roman" panose="02020603050405020304" pitchFamily="18" charset="0"/>
              </a:rPr>
              <a:t>referat</a:t>
            </a:r>
            <a:r>
              <a:rPr lang="en-US" sz="1400" dirty="0">
                <a:effectLst/>
                <a:latin typeface="Times New Roman" panose="02020603050405020304" pitchFamily="18" charset="0"/>
                <a:ea typeface="Times New Roman" panose="02020603050405020304" pitchFamily="18" charset="0"/>
              </a:rPr>
              <a:t>.</a:t>
            </a:r>
          </a:p>
          <a:p>
            <a:pPr marL="342900" indent="-342900">
              <a:spcAft>
                <a:spcPts val="600"/>
              </a:spcAft>
              <a:buFont typeface="+mj-lt"/>
              <a:buAutoNum type="arabicPeriod"/>
            </a:pPr>
            <a:r>
              <a:rPr lang="en-US" sz="1400" b="1" i="1" dirty="0">
                <a:effectLst/>
                <a:latin typeface="Times New Roman" panose="02020603050405020304" pitchFamily="18" charset="0"/>
                <a:ea typeface="Times New Roman" panose="02020603050405020304" pitchFamily="18" charset="0"/>
              </a:rPr>
              <a:t>A Modified Open-Ended Probe as a Reliable Tool for Measurements of Soil Water Content</a:t>
            </a:r>
            <a:r>
              <a:rPr lang="pl-PL" sz="1400" i="1" dirty="0">
                <a:effectLst/>
                <a:latin typeface="Times New Roman" panose="02020603050405020304" pitchFamily="18" charset="0"/>
                <a:ea typeface="Times New Roman" panose="02020603050405020304" pitchFamily="18" charset="0"/>
              </a:rPr>
              <a:t>; </a:t>
            </a:r>
            <a:r>
              <a:rPr lang="en-US" sz="1400" u="sng" dirty="0">
                <a:effectLst/>
                <a:latin typeface="Times New Roman" panose="02020603050405020304" pitchFamily="18" charset="0"/>
                <a:ea typeface="Times New Roman" panose="02020603050405020304" pitchFamily="18" charset="0"/>
              </a:rPr>
              <a:t>A</a:t>
            </a:r>
            <a:r>
              <a:rPr lang="pl-PL" sz="1400" u="sng" dirty="0">
                <a:effectLst/>
                <a:latin typeface="Times New Roman" panose="02020603050405020304" pitchFamily="18" charset="0"/>
                <a:ea typeface="Times New Roman" panose="02020603050405020304" pitchFamily="18" charset="0"/>
              </a:rPr>
              <a:t>.</a:t>
            </a:r>
            <a:r>
              <a:rPr lang="en-US" sz="1400" u="sng" dirty="0">
                <a:effectLst/>
                <a:latin typeface="Times New Roman" panose="02020603050405020304" pitchFamily="18" charset="0"/>
                <a:ea typeface="Times New Roman" panose="02020603050405020304" pitchFamily="18" charset="0"/>
              </a:rPr>
              <a:t> </a:t>
            </a:r>
            <a:r>
              <a:rPr lang="en-US" sz="1400" u="sng" dirty="0" err="1">
                <a:effectLst/>
                <a:latin typeface="Times New Roman" panose="02020603050405020304" pitchFamily="18" charset="0"/>
                <a:ea typeface="Times New Roman" panose="02020603050405020304" pitchFamily="18" charset="0"/>
              </a:rPr>
              <a:t>Woszczyk</a:t>
            </a:r>
            <a:r>
              <a:rPr lang="en-US" sz="1400" dirty="0">
                <a:effectLst/>
                <a:latin typeface="Times New Roman" panose="02020603050405020304" pitchFamily="18" charset="0"/>
                <a:ea typeface="Times New Roman" panose="02020603050405020304" pitchFamily="18" charset="0"/>
              </a:rPr>
              <a:t>, J</a:t>
            </a:r>
            <a:r>
              <a:rPr lang="pl-PL" sz="1400" dirty="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Szerement</a:t>
            </a:r>
            <a:r>
              <a:rPr lang="en-US" sz="1400" dirty="0">
                <a:effectLst/>
                <a:latin typeface="Times New Roman" panose="02020603050405020304" pitchFamily="18" charset="0"/>
                <a:ea typeface="Times New Roman" panose="02020603050405020304" pitchFamily="18" charset="0"/>
              </a:rPr>
              <a:t>, A. Lewandowski, M. </a:t>
            </a:r>
            <a:r>
              <a:rPr lang="en-US" sz="1400" dirty="0" err="1">
                <a:effectLst/>
                <a:latin typeface="Times New Roman" panose="02020603050405020304" pitchFamily="18" charset="0"/>
                <a:ea typeface="Times New Roman" panose="02020603050405020304" pitchFamily="18" charset="0"/>
              </a:rPr>
              <a:t>Kafarski</a:t>
            </a:r>
            <a:r>
              <a:rPr lang="en-US" sz="1400" dirty="0">
                <a:effectLst/>
                <a:latin typeface="Times New Roman" panose="02020603050405020304" pitchFamily="18" charset="0"/>
                <a:ea typeface="Times New Roman" panose="02020603050405020304" pitchFamily="18" charset="0"/>
              </a:rPr>
              <a:t>, A. Szypłowska, A. Wilczek, W. Skierucha – </a:t>
            </a:r>
            <a:r>
              <a:rPr lang="en-US" sz="1400" dirty="0" err="1">
                <a:effectLst/>
                <a:latin typeface="Times New Roman" panose="02020603050405020304" pitchFamily="18" charset="0"/>
                <a:ea typeface="Times New Roman" panose="02020603050405020304" pitchFamily="18" charset="0"/>
              </a:rPr>
              <a:t>referat</a:t>
            </a:r>
            <a:r>
              <a:rPr lang="en-US" sz="1400" dirty="0">
                <a:effectLst/>
                <a:latin typeface="Times New Roman" panose="02020603050405020304" pitchFamily="18" charset="0"/>
                <a:ea typeface="Times New Roman" panose="02020603050405020304" pitchFamily="18" charset="0"/>
              </a:rPr>
              <a:t>.</a:t>
            </a:r>
            <a:endParaRPr lang="pl-PL" sz="1400" dirty="0">
              <a:effectLst/>
              <a:latin typeface="Times New Roman" panose="02020603050405020304" pitchFamily="18" charset="0"/>
              <a:ea typeface="Times New Roman" panose="02020603050405020304" pitchFamily="18" charset="0"/>
            </a:endParaRPr>
          </a:p>
          <a:p>
            <a:pPr marL="342900" indent="-342900">
              <a:spcAft>
                <a:spcPts val="600"/>
              </a:spcAft>
              <a:buFont typeface="+mj-lt"/>
              <a:buAutoNum type="arabicPeriod"/>
            </a:pPr>
            <a:r>
              <a:rPr lang="en-US" sz="1400" b="1" i="1" dirty="0">
                <a:effectLst/>
                <a:latin typeface="Times New Roman" panose="02020603050405020304" pitchFamily="18" charset="0"/>
                <a:ea typeface="Times New Roman" panose="02020603050405020304" pitchFamily="18" charset="0"/>
              </a:rPr>
              <a:t>Wideband Characterization of Soil Complex Dielectric Permittivity Spectrum</a:t>
            </a:r>
            <a:r>
              <a:rPr lang="pl-PL" sz="1400" i="1" dirty="0">
                <a:effectLst/>
                <a:latin typeface="Times New Roman" panose="02020603050405020304" pitchFamily="18" charset="0"/>
                <a:ea typeface="Times New Roman" panose="02020603050405020304" pitchFamily="18" charset="0"/>
              </a:rPr>
              <a:t>; </a:t>
            </a:r>
            <a:r>
              <a:rPr lang="en-US" sz="1400" u="sng" dirty="0">
                <a:effectLst/>
                <a:latin typeface="Times New Roman" panose="02020603050405020304" pitchFamily="18" charset="0"/>
                <a:ea typeface="Times New Roman" panose="02020603050405020304" pitchFamily="18" charset="0"/>
              </a:rPr>
              <a:t>A. Szypłowska</a:t>
            </a:r>
            <a:r>
              <a:rPr lang="en-US" sz="1400" dirty="0">
                <a:effectLst/>
                <a:latin typeface="Times New Roman" panose="02020603050405020304" pitchFamily="18" charset="0"/>
                <a:ea typeface="Times New Roman" panose="02020603050405020304" pitchFamily="18" charset="0"/>
              </a:rPr>
              <a:t>, H</a:t>
            </a:r>
            <a:r>
              <a:rPr lang="pl-PL" sz="1400" dirty="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Saito, S</a:t>
            </a:r>
            <a:r>
              <a:rPr lang="pl-PL" sz="1400" dirty="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Yagihara</a:t>
            </a:r>
            <a:r>
              <a:rPr lang="en-US" sz="1400" dirty="0">
                <a:effectLst/>
                <a:latin typeface="Times New Roman" panose="02020603050405020304" pitchFamily="18" charset="0"/>
                <a:ea typeface="Times New Roman" panose="02020603050405020304" pitchFamily="18" charset="0"/>
              </a:rPr>
              <a:t>, M</a:t>
            </a:r>
            <a:r>
              <a:rPr lang="pl-PL" sz="1400" dirty="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Fukuzaki, K</a:t>
            </a:r>
            <a:r>
              <a:rPr lang="pl-PL" sz="1400" dirty="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Furuhata</a:t>
            </a:r>
            <a:r>
              <a:rPr lang="pl-PL" sz="14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J</a:t>
            </a:r>
            <a:r>
              <a:rPr lang="pl-PL" sz="1400" dirty="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Szerement</a:t>
            </a:r>
            <a:r>
              <a:rPr lang="en-US" sz="1400" dirty="0">
                <a:effectLst/>
                <a:latin typeface="Times New Roman" panose="02020603050405020304" pitchFamily="18" charset="0"/>
                <a:ea typeface="Times New Roman" panose="02020603050405020304" pitchFamily="18" charset="0"/>
              </a:rPr>
              <a:t>, M. </a:t>
            </a:r>
            <a:r>
              <a:rPr lang="en-US" sz="1400" dirty="0" err="1">
                <a:effectLst/>
                <a:latin typeface="Times New Roman" panose="02020603050405020304" pitchFamily="18" charset="0"/>
                <a:ea typeface="Times New Roman" panose="02020603050405020304" pitchFamily="18" charset="0"/>
              </a:rPr>
              <a:t>Kafarski</a:t>
            </a:r>
            <a:r>
              <a:rPr lang="en-US" sz="1400" dirty="0">
                <a:effectLst/>
                <a:latin typeface="Times New Roman" panose="02020603050405020304" pitchFamily="18" charset="0"/>
                <a:ea typeface="Times New Roman" panose="02020603050405020304" pitchFamily="18" charset="0"/>
              </a:rPr>
              <a:t>, A. Lewandowski, A. Wilczek, W. Skierucha– </a:t>
            </a:r>
            <a:r>
              <a:rPr lang="en-US" sz="1400" dirty="0" err="1">
                <a:effectLst/>
                <a:latin typeface="Times New Roman" panose="02020603050405020304" pitchFamily="18" charset="0"/>
                <a:ea typeface="Times New Roman" panose="02020603050405020304" pitchFamily="18" charset="0"/>
              </a:rPr>
              <a:t>referat</a:t>
            </a:r>
            <a:r>
              <a:rPr lang="en-US" sz="1400" dirty="0">
                <a:effectLst/>
                <a:latin typeface="Times New Roman" panose="02020603050405020304" pitchFamily="18" charset="0"/>
                <a:ea typeface="Times New Roman" panose="02020603050405020304" pitchFamily="18" charset="0"/>
              </a:rPr>
              <a:t>.</a:t>
            </a:r>
            <a:endParaRPr lang="pl-PL" sz="1400" dirty="0">
              <a:effectLst/>
              <a:latin typeface="Times New Roman" panose="02020603050405020304" pitchFamily="18" charset="0"/>
              <a:ea typeface="Times New Roman" panose="02020603050405020304" pitchFamily="18" charset="0"/>
            </a:endParaRPr>
          </a:p>
          <a:p>
            <a:pPr marL="342900" indent="-342900">
              <a:spcAft>
                <a:spcPts val="600"/>
              </a:spcAft>
              <a:buFont typeface="+mj-lt"/>
              <a:buAutoNum type="arabicPeriod"/>
            </a:pPr>
            <a:r>
              <a:rPr lang="pl-PL" sz="1400" b="1" i="1" dirty="0" err="1">
                <a:effectLst/>
                <a:latin typeface="Times New Roman" panose="02020603050405020304" pitchFamily="18" charset="0"/>
                <a:ea typeface="Times New Roman" panose="02020603050405020304" pitchFamily="18" charset="0"/>
              </a:rPr>
              <a:t>Soil</a:t>
            </a:r>
            <a:r>
              <a:rPr lang="pl-PL" sz="1400" b="1" i="1" dirty="0">
                <a:effectLst/>
                <a:latin typeface="Times New Roman" panose="02020603050405020304" pitchFamily="18" charset="0"/>
                <a:ea typeface="Times New Roman" panose="02020603050405020304" pitchFamily="18" charset="0"/>
              </a:rPr>
              <a:t> Aquametry and </a:t>
            </a:r>
            <a:r>
              <a:rPr lang="pl-PL" sz="1400" b="1" i="1" dirty="0" err="1">
                <a:effectLst/>
                <a:latin typeface="Times New Roman" panose="02020603050405020304" pitchFamily="18" charset="0"/>
                <a:ea typeface="Times New Roman" panose="02020603050405020304" pitchFamily="18" charset="0"/>
              </a:rPr>
              <a:t>Electromagnetic</a:t>
            </a:r>
            <a:r>
              <a:rPr lang="pl-PL" sz="1400" b="1" i="1" dirty="0">
                <a:effectLst/>
                <a:latin typeface="Times New Roman" panose="02020603050405020304" pitchFamily="18" charset="0"/>
                <a:ea typeface="Times New Roman" panose="02020603050405020304" pitchFamily="18" charset="0"/>
              </a:rPr>
              <a:t> </a:t>
            </a:r>
            <a:r>
              <a:rPr lang="pl-PL" sz="1400" b="1" i="1" dirty="0" err="1">
                <a:effectLst/>
                <a:latin typeface="Times New Roman" panose="02020603050405020304" pitchFamily="18" charset="0"/>
                <a:ea typeface="Times New Roman" panose="02020603050405020304" pitchFamily="18" charset="0"/>
              </a:rPr>
              <a:t>Metrology</a:t>
            </a:r>
            <a:r>
              <a:rPr lang="pl-PL" sz="1400" i="1" dirty="0">
                <a:effectLst/>
                <a:latin typeface="Times New Roman" panose="02020603050405020304" pitchFamily="18" charset="0"/>
                <a:ea typeface="Times New Roman" panose="02020603050405020304" pitchFamily="18" charset="0"/>
              </a:rPr>
              <a:t>; </a:t>
            </a:r>
            <a:r>
              <a:rPr lang="pl-PL" sz="1400" u="sng" dirty="0">
                <a:effectLst/>
                <a:latin typeface="Times New Roman" panose="02020603050405020304" pitchFamily="18" charset="0"/>
                <a:ea typeface="Times New Roman" panose="02020603050405020304" pitchFamily="18" charset="0"/>
              </a:rPr>
              <a:t>W. Skierucha</a:t>
            </a:r>
            <a:r>
              <a:rPr lang="pl-PL" sz="1400" dirty="0">
                <a:effectLst/>
                <a:latin typeface="Times New Roman" panose="02020603050405020304" pitchFamily="18" charset="0"/>
                <a:ea typeface="Times New Roman" panose="02020603050405020304" pitchFamily="18" charset="0"/>
              </a:rPr>
              <a:t>, M. Kafarski, A. Wilczek, A. Szypłowska, A. Lewandowski, J. </a:t>
            </a:r>
            <a:r>
              <a:rPr lang="pl-PL" sz="1400" dirty="0" err="1">
                <a:effectLst/>
                <a:latin typeface="Times New Roman" panose="02020603050405020304" pitchFamily="18" charset="0"/>
                <a:ea typeface="Times New Roman" panose="02020603050405020304" pitchFamily="18" charset="0"/>
              </a:rPr>
              <a:t>Szerement</a:t>
            </a:r>
            <a:r>
              <a:rPr lang="pl-PL" sz="1400" dirty="0">
                <a:effectLst/>
                <a:latin typeface="Times New Roman" panose="02020603050405020304" pitchFamily="18" charset="0"/>
                <a:ea typeface="Times New Roman" panose="02020603050405020304" pitchFamily="18" charset="0"/>
              </a:rPr>
              <a:t>, A. Woszczyk, J. Majcher – referat.</a:t>
            </a:r>
            <a:endParaRPr lang="pl-PL" sz="1400" dirty="0"/>
          </a:p>
        </p:txBody>
      </p:sp>
      <p:sp>
        <p:nvSpPr>
          <p:cNvPr id="11" name="pole tekstowe 10">
            <a:extLst>
              <a:ext uri="{FF2B5EF4-FFF2-40B4-BE49-F238E27FC236}">
                <a16:creationId xmlns:a16="http://schemas.microsoft.com/office/drawing/2014/main" id="{35D4FCD4-5D13-4953-9FF3-C9AD38D4BB8C}"/>
              </a:ext>
            </a:extLst>
          </p:cNvPr>
          <p:cNvSpPr txBox="1"/>
          <p:nvPr/>
        </p:nvSpPr>
        <p:spPr>
          <a:xfrm>
            <a:off x="395109" y="3602654"/>
            <a:ext cx="11029246" cy="369332"/>
          </a:xfrm>
          <a:prstGeom prst="rect">
            <a:avLst/>
          </a:prstGeom>
          <a:noFill/>
        </p:spPr>
        <p:txBody>
          <a:bodyPr wrap="square">
            <a:spAutoFit/>
          </a:bodyPr>
          <a:lstStyle/>
          <a:p>
            <a:r>
              <a:rPr lang="pl-PL" b="1" dirty="0" err="1">
                <a:solidFill>
                  <a:srgbClr val="0070C0"/>
                </a:solidFill>
              </a:rPr>
              <a:t>Session</a:t>
            </a:r>
            <a:r>
              <a:rPr lang="pl-PL" b="1" dirty="0">
                <a:solidFill>
                  <a:srgbClr val="0070C0"/>
                </a:solidFill>
              </a:rPr>
              <a:t> </a:t>
            </a:r>
            <a:r>
              <a:rPr lang="en-US" b="1" dirty="0">
                <a:solidFill>
                  <a:srgbClr val="0070C0"/>
                </a:solidFill>
              </a:rPr>
              <a:t>U06</a:t>
            </a:r>
            <a:r>
              <a:rPr lang="pl-PL" b="1" dirty="0">
                <a:solidFill>
                  <a:srgbClr val="0070C0"/>
                </a:solidFill>
              </a:rPr>
              <a:t> </a:t>
            </a:r>
            <a:r>
              <a:rPr lang="en-US" b="1" i="1" dirty="0">
                <a:solidFill>
                  <a:srgbClr val="0070C0"/>
                </a:solidFill>
              </a:rPr>
              <a:t>Electromagnetic Metrology</a:t>
            </a:r>
            <a:r>
              <a:rPr lang="pl-PL" b="1" i="1" dirty="0">
                <a:solidFill>
                  <a:srgbClr val="0070C0"/>
                </a:solidFill>
              </a:rPr>
              <a:t>;</a:t>
            </a:r>
            <a:r>
              <a:rPr lang="en-US" b="1" i="1" dirty="0">
                <a:solidFill>
                  <a:srgbClr val="0070C0"/>
                </a:solidFill>
              </a:rPr>
              <a:t> </a:t>
            </a:r>
            <a:r>
              <a:rPr lang="pl-PL" b="1" dirty="0">
                <a:solidFill>
                  <a:srgbClr val="0070C0"/>
                </a:solidFill>
              </a:rPr>
              <a:t>A. Lewandowski – Chair</a:t>
            </a:r>
            <a:r>
              <a:rPr lang="en-US" dirty="0">
                <a:solidFill>
                  <a:srgbClr val="0070C0"/>
                </a:solidFill>
              </a:rPr>
              <a:t>, October 7, 2020 10:35 until 12:15 </a:t>
            </a:r>
            <a:endParaRPr lang="pl-PL" dirty="0">
              <a:solidFill>
                <a:srgbClr val="0070C0"/>
              </a:solidFill>
            </a:endParaRPr>
          </a:p>
        </p:txBody>
      </p:sp>
      <p:sp>
        <p:nvSpPr>
          <p:cNvPr id="13" name="pole tekstowe 12">
            <a:extLst>
              <a:ext uri="{FF2B5EF4-FFF2-40B4-BE49-F238E27FC236}">
                <a16:creationId xmlns:a16="http://schemas.microsoft.com/office/drawing/2014/main" id="{21D0141B-188F-4EE3-9D86-C3EAE9B04962}"/>
              </a:ext>
            </a:extLst>
          </p:cNvPr>
          <p:cNvSpPr txBox="1"/>
          <p:nvPr/>
        </p:nvSpPr>
        <p:spPr>
          <a:xfrm>
            <a:off x="338667" y="3891124"/>
            <a:ext cx="11401781" cy="1031051"/>
          </a:xfrm>
          <a:prstGeom prst="rect">
            <a:avLst/>
          </a:prstGeom>
          <a:noFill/>
        </p:spPr>
        <p:txBody>
          <a:bodyPr wrap="square">
            <a:spAutoFit/>
          </a:bodyPr>
          <a:lstStyle/>
          <a:p>
            <a:pPr marL="342900" lvl="0" indent="-342900">
              <a:spcAft>
                <a:spcPts val="600"/>
              </a:spcAft>
              <a:buFont typeface="+mj-lt"/>
              <a:buAutoNum type="arabicPeriod"/>
            </a:pPr>
            <a:r>
              <a:rPr lang="en-US" sz="1400" b="1" i="1" dirty="0">
                <a:effectLst/>
                <a:latin typeface="Times New Roman" panose="02020603050405020304" pitchFamily="18" charset="0"/>
                <a:ea typeface="Times New Roman" panose="02020603050405020304" pitchFamily="18" charset="0"/>
              </a:rPr>
              <a:t>Dependence of Profile Probe Sensitivity Zone on Probe Diameters</a:t>
            </a:r>
            <a:r>
              <a:rPr lang="pl-PL" sz="1400" b="1" i="1" dirty="0">
                <a:effectLst/>
                <a:latin typeface="Times New Roman" panose="02020603050405020304" pitchFamily="18" charset="0"/>
                <a:ea typeface="Times New Roman" panose="02020603050405020304" pitchFamily="18" charset="0"/>
              </a:rPr>
              <a:t>;</a:t>
            </a:r>
            <a:r>
              <a:rPr lang="en-US" sz="1400" i="1" dirty="0">
                <a:effectLst/>
                <a:latin typeface="Times New Roman" panose="02020603050405020304" pitchFamily="18" charset="0"/>
                <a:ea typeface="Times New Roman" panose="02020603050405020304" pitchFamily="18" charset="0"/>
              </a:rPr>
              <a:t> </a:t>
            </a:r>
            <a:r>
              <a:rPr lang="en-US" sz="1400" u="sng" dirty="0">
                <a:effectLst/>
                <a:latin typeface="Times New Roman" panose="02020603050405020304" pitchFamily="18" charset="0"/>
                <a:ea typeface="Times New Roman" panose="02020603050405020304" pitchFamily="18" charset="0"/>
              </a:rPr>
              <a:t>M. </a:t>
            </a:r>
            <a:r>
              <a:rPr lang="en-US" sz="1400" u="sng" dirty="0" err="1">
                <a:effectLst/>
                <a:latin typeface="Times New Roman" panose="02020603050405020304" pitchFamily="18" charset="0"/>
                <a:ea typeface="Times New Roman" panose="02020603050405020304" pitchFamily="18" charset="0"/>
              </a:rPr>
              <a:t>Kafarski</a:t>
            </a:r>
            <a:r>
              <a:rPr lang="en-US" sz="1400" dirty="0">
                <a:effectLst/>
                <a:latin typeface="Times New Roman" panose="02020603050405020304" pitchFamily="18" charset="0"/>
                <a:ea typeface="Times New Roman" panose="02020603050405020304" pitchFamily="18" charset="0"/>
              </a:rPr>
              <a:t>, J. </a:t>
            </a:r>
            <a:r>
              <a:rPr lang="en-US" sz="1400" dirty="0" err="1">
                <a:effectLst/>
                <a:latin typeface="Times New Roman" panose="02020603050405020304" pitchFamily="18" charset="0"/>
                <a:ea typeface="Times New Roman" panose="02020603050405020304" pitchFamily="18" charset="0"/>
              </a:rPr>
              <a:t>Majcher</a:t>
            </a:r>
            <a:r>
              <a:rPr lang="en-US" sz="1400" dirty="0">
                <a:effectLst/>
                <a:latin typeface="Times New Roman" panose="02020603050405020304" pitchFamily="18" charset="0"/>
                <a:ea typeface="Times New Roman" panose="02020603050405020304" pitchFamily="18" charset="0"/>
              </a:rPr>
              <a:t>, A. Wilczek, A. Szypłowska,  A. Lewandowski, W. Skierucha </a:t>
            </a:r>
            <a:r>
              <a:rPr lang="en-US" sz="1400" b="1" dirty="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referat</a:t>
            </a:r>
            <a:r>
              <a:rPr lang="en-US" sz="1400" dirty="0">
                <a:effectLst/>
                <a:latin typeface="Times New Roman" panose="02020603050405020304" pitchFamily="18" charset="0"/>
                <a:ea typeface="Times New Roman" panose="02020603050405020304" pitchFamily="18" charset="0"/>
              </a:rPr>
              <a:t>.</a:t>
            </a:r>
            <a:endParaRPr lang="pl-PL" sz="1400" dirty="0">
              <a:effectLst/>
              <a:latin typeface="Times New Roman" panose="02020603050405020304" pitchFamily="18" charset="0"/>
              <a:ea typeface="Times New Roman" panose="02020603050405020304" pitchFamily="18" charset="0"/>
            </a:endParaRPr>
          </a:p>
          <a:p>
            <a:pPr marL="342900" lvl="0" indent="-342900">
              <a:spcAft>
                <a:spcPts val="600"/>
              </a:spcAft>
              <a:buFont typeface="+mj-lt"/>
              <a:buAutoNum type="arabicPeriod"/>
            </a:pPr>
            <a:r>
              <a:rPr lang="pl-PL" sz="1400" b="1" i="1" dirty="0">
                <a:effectLst/>
                <a:latin typeface="Times New Roman" panose="02020603050405020304" pitchFamily="18" charset="0"/>
                <a:ea typeface="Times New Roman" panose="02020603050405020304" pitchFamily="18" charset="0"/>
              </a:rPr>
              <a:t>Error </a:t>
            </a:r>
            <a:r>
              <a:rPr lang="pl-PL" sz="1400" b="1" i="1" dirty="0" err="1">
                <a:effectLst/>
                <a:latin typeface="Times New Roman" panose="02020603050405020304" pitchFamily="18" charset="0"/>
                <a:ea typeface="Times New Roman" panose="02020603050405020304" pitchFamily="18" charset="0"/>
              </a:rPr>
              <a:t>Correction</a:t>
            </a:r>
            <a:r>
              <a:rPr lang="pl-PL" sz="1400" b="1" i="1" dirty="0">
                <a:effectLst/>
                <a:latin typeface="Times New Roman" panose="02020603050405020304" pitchFamily="18" charset="0"/>
                <a:ea typeface="Times New Roman" panose="02020603050405020304" pitchFamily="18" charset="0"/>
              </a:rPr>
              <a:t> in </a:t>
            </a:r>
            <a:r>
              <a:rPr lang="pl-PL" sz="1400" b="1" i="1" dirty="0" err="1">
                <a:effectLst/>
                <a:latin typeface="Times New Roman" panose="02020603050405020304" pitchFamily="18" charset="0"/>
                <a:ea typeface="Times New Roman" panose="02020603050405020304" pitchFamily="18" charset="0"/>
              </a:rPr>
              <a:t>Variable-Temperature</a:t>
            </a:r>
            <a:r>
              <a:rPr lang="pl-PL" sz="1400" b="1" i="1" dirty="0">
                <a:effectLst/>
                <a:latin typeface="Times New Roman" panose="02020603050405020304" pitchFamily="18" charset="0"/>
                <a:ea typeface="Times New Roman" panose="02020603050405020304" pitchFamily="18" charset="0"/>
              </a:rPr>
              <a:t> </a:t>
            </a:r>
            <a:r>
              <a:rPr lang="pl-PL" sz="1400" b="1" i="1" dirty="0" err="1">
                <a:effectLst/>
                <a:latin typeface="Times New Roman" panose="02020603050405020304" pitchFamily="18" charset="0"/>
                <a:ea typeface="Times New Roman" panose="02020603050405020304" pitchFamily="18" charset="0"/>
              </a:rPr>
              <a:t>Characterization</a:t>
            </a:r>
            <a:r>
              <a:rPr lang="pl-PL" sz="1400" b="1" i="1" dirty="0">
                <a:effectLst/>
                <a:latin typeface="Times New Roman" panose="02020603050405020304" pitchFamily="18" charset="0"/>
                <a:ea typeface="Times New Roman" panose="02020603050405020304" pitchFamily="18" charset="0"/>
              </a:rPr>
              <a:t> of </a:t>
            </a:r>
            <a:r>
              <a:rPr lang="pl-PL" sz="1400" b="1" i="1" dirty="0" err="1">
                <a:effectLst/>
                <a:latin typeface="Times New Roman" panose="02020603050405020304" pitchFamily="18" charset="0"/>
                <a:ea typeface="Times New Roman" panose="02020603050405020304" pitchFamily="18" charset="0"/>
              </a:rPr>
              <a:t>Material</a:t>
            </a:r>
            <a:r>
              <a:rPr lang="pl-PL" sz="1400" b="1" i="1" dirty="0">
                <a:effectLst/>
                <a:latin typeface="Times New Roman" panose="02020603050405020304" pitchFamily="18" charset="0"/>
                <a:ea typeface="Times New Roman" panose="02020603050405020304" pitchFamily="18" charset="0"/>
              </a:rPr>
              <a:t> </a:t>
            </a:r>
            <a:r>
              <a:rPr lang="pl-PL" sz="1400" b="1" i="1" dirty="0" err="1">
                <a:effectLst/>
                <a:latin typeface="Times New Roman" panose="02020603050405020304" pitchFamily="18" charset="0"/>
                <a:ea typeface="Times New Roman" panose="02020603050405020304" pitchFamily="18" charset="0"/>
              </a:rPr>
              <a:t>Complex</a:t>
            </a:r>
            <a:r>
              <a:rPr lang="pl-PL" sz="1400" b="1" i="1" dirty="0">
                <a:effectLst/>
                <a:latin typeface="Times New Roman" panose="02020603050405020304" pitchFamily="18" charset="0"/>
                <a:ea typeface="Times New Roman" panose="02020603050405020304" pitchFamily="18" charset="0"/>
              </a:rPr>
              <a:t> </a:t>
            </a:r>
            <a:r>
              <a:rPr lang="pl-PL" sz="1400" b="1" i="1" dirty="0" err="1">
                <a:effectLst/>
                <a:latin typeface="Times New Roman" panose="02020603050405020304" pitchFamily="18" charset="0"/>
                <a:ea typeface="Times New Roman" panose="02020603050405020304" pitchFamily="18" charset="0"/>
              </a:rPr>
              <a:t>Dielectric</a:t>
            </a:r>
            <a:r>
              <a:rPr lang="pl-PL" sz="1400" b="1" i="1" dirty="0">
                <a:effectLst/>
                <a:latin typeface="Times New Roman" panose="02020603050405020304" pitchFamily="18" charset="0"/>
                <a:ea typeface="Times New Roman" panose="02020603050405020304" pitchFamily="18" charset="0"/>
              </a:rPr>
              <a:t> Spectrum</a:t>
            </a:r>
            <a:r>
              <a:rPr lang="pl-PL" sz="1400" i="1" dirty="0">
                <a:effectLst/>
                <a:latin typeface="Times New Roman" panose="02020603050405020304" pitchFamily="18" charset="0"/>
                <a:ea typeface="Times New Roman" panose="02020603050405020304" pitchFamily="18" charset="0"/>
              </a:rPr>
              <a:t>; </a:t>
            </a:r>
            <a:r>
              <a:rPr lang="pl-PL" sz="1400" u="sng" dirty="0">
                <a:effectLst/>
                <a:latin typeface="Times New Roman" panose="02020603050405020304" pitchFamily="18" charset="0"/>
                <a:ea typeface="Times New Roman" panose="02020603050405020304" pitchFamily="18" charset="0"/>
              </a:rPr>
              <a:t>A. Lewandowski</a:t>
            </a:r>
            <a:r>
              <a:rPr lang="pl-PL" sz="1400" dirty="0">
                <a:effectLst/>
                <a:latin typeface="Times New Roman" panose="02020603050405020304" pitchFamily="18" charset="0"/>
                <a:ea typeface="Times New Roman" panose="02020603050405020304" pitchFamily="18" charset="0"/>
              </a:rPr>
              <a:t>, A. Szypłowska, M. Kafarski, A. Wilczek, Justyna </a:t>
            </a:r>
            <a:r>
              <a:rPr lang="pl-PL" sz="1400" dirty="0" err="1">
                <a:effectLst/>
                <a:latin typeface="Times New Roman" panose="02020603050405020304" pitchFamily="18" charset="0"/>
                <a:ea typeface="Times New Roman" panose="02020603050405020304" pitchFamily="18" charset="0"/>
              </a:rPr>
              <a:t>Szerement</a:t>
            </a:r>
            <a:r>
              <a:rPr lang="pl-PL" sz="1400" dirty="0">
                <a:effectLst/>
                <a:latin typeface="Times New Roman" panose="02020603050405020304" pitchFamily="18" charset="0"/>
                <a:ea typeface="Times New Roman" panose="02020603050405020304" pitchFamily="18" charset="0"/>
              </a:rPr>
              <a:t> and W. Skierucha – referat</a:t>
            </a:r>
          </a:p>
        </p:txBody>
      </p:sp>
      <p:sp>
        <p:nvSpPr>
          <p:cNvPr id="10" name="pole tekstowe 9">
            <a:extLst>
              <a:ext uri="{FF2B5EF4-FFF2-40B4-BE49-F238E27FC236}">
                <a16:creationId xmlns:a16="http://schemas.microsoft.com/office/drawing/2014/main" id="{0D384ADB-E9A8-49A9-9E60-750CFA73AB95}"/>
              </a:ext>
            </a:extLst>
          </p:cNvPr>
          <p:cNvSpPr txBox="1"/>
          <p:nvPr/>
        </p:nvSpPr>
        <p:spPr>
          <a:xfrm>
            <a:off x="395109" y="5397549"/>
            <a:ext cx="6126480" cy="369332"/>
          </a:xfrm>
          <a:prstGeom prst="rect">
            <a:avLst/>
          </a:prstGeom>
          <a:noFill/>
        </p:spPr>
        <p:txBody>
          <a:bodyPr wrap="square">
            <a:spAutoFit/>
          </a:bodyPr>
          <a:lstStyle/>
          <a:p>
            <a:r>
              <a:rPr lang="en-US" b="1" i="0" dirty="0">
                <a:solidFill>
                  <a:srgbClr val="0070C0"/>
                </a:solidFill>
                <a:effectLst/>
                <a:latin typeface="system-ui"/>
              </a:rPr>
              <a:t>P-02: </a:t>
            </a:r>
            <a:r>
              <a:rPr lang="en-US" b="1" i="1" dirty="0">
                <a:solidFill>
                  <a:srgbClr val="0070C0"/>
                </a:solidFill>
                <a:effectLst/>
                <a:latin typeface="system-ui"/>
              </a:rPr>
              <a:t>Posters 2</a:t>
            </a:r>
            <a:r>
              <a:rPr lang="pl-PL" b="0" i="1" dirty="0">
                <a:solidFill>
                  <a:srgbClr val="0070C0"/>
                </a:solidFill>
                <a:effectLst/>
                <a:latin typeface="system-ui"/>
              </a:rPr>
              <a:t>,</a:t>
            </a:r>
            <a:r>
              <a:rPr lang="en-US" b="0" i="0" dirty="0">
                <a:solidFill>
                  <a:srgbClr val="0070C0"/>
                </a:solidFill>
                <a:effectLst/>
                <a:latin typeface="system-ui"/>
              </a:rPr>
              <a:t> October 6, 2020 12:15 until 13:50</a:t>
            </a:r>
            <a:endParaRPr lang="pl-PL" dirty="0">
              <a:solidFill>
                <a:srgbClr val="0070C0"/>
              </a:solidFill>
            </a:endParaRPr>
          </a:p>
        </p:txBody>
      </p:sp>
      <p:sp>
        <p:nvSpPr>
          <p:cNvPr id="12" name="pole tekstowe 11">
            <a:extLst>
              <a:ext uri="{FF2B5EF4-FFF2-40B4-BE49-F238E27FC236}">
                <a16:creationId xmlns:a16="http://schemas.microsoft.com/office/drawing/2014/main" id="{54D3CFC8-3771-4CE6-8F95-E097C19D08D1}"/>
              </a:ext>
            </a:extLst>
          </p:cNvPr>
          <p:cNvSpPr txBox="1"/>
          <p:nvPr/>
        </p:nvSpPr>
        <p:spPr>
          <a:xfrm>
            <a:off x="395108" y="4922175"/>
            <a:ext cx="9196947" cy="369332"/>
          </a:xfrm>
          <a:prstGeom prst="rect">
            <a:avLst/>
          </a:prstGeom>
          <a:noFill/>
        </p:spPr>
        <p:txBody>
          <a:bodyPr wrap="square">
            <a:spAutoFit/>
          </a:bodyPr>
          <a:lstStyle/>
          <a:p>
            <a:r>
              <a:rPr lang="pl-PL" b="1" dirty="0" err="1">
                <a:solidFill>
                  <a:srgbClr val="0070C0"/>
                </a:solidFill>
              </a:rPr>
              <a:t>Session</a:t>
            </a:r>
            <a:r>
              <a:rPr lang="pl-PL" b="1" dirty="0">
                <a:solidFill>
                  <a:srgbClr val="0070C0"/>
                </a:solidFill>
              </a:rPr>
              <a:t> M08: </a:t>
            </a:r>
            <a:r>
              <a:rPr lang="pl-PL" b="1" i="1" dirty="0">
                <a:solidFill>
                  <a:srgbClr val="0070C0"/>
                </a:solidFill>
              </a:rPr>
              <a:t>Components;</a:t>
            </a:r>
            <a:r>
              <a:rPr lang="pl-PL" b="1" dirty="0">
                <a:solidFill>
                  <a:srgbClr val="0070C0"/>
                </a:solidFill>
              </a:rPr>
              <a:t> K. Staszek – Chair, </a:t>
            </a:r>
            <a:r>
              <a:rPr lang="pl-PL" dirty="0" err="1">
                <a:solidFill>
                  <a:srgbClr val="0070C0"/>
                </a:solidFill>
              </a:rPr>
              <a:t>October</a:t>
            </a:r>
            <a:r>
              <a:rPr lang="pl-PL" dirty="0">
                <a:solidFill>
                  <a:srgbClr val="0070C0"/>
                </a:solidFill>
              </a:rPr>
              <a:t> 6, 2020 8:30 </a:t>
            </a:r>
            <a:r>
              <a:rPr lang="pl-PL" dirty="0" err="1">
                <a:solidFill>
                  <a:srgbClr val="0070C0"/>
                </a:solidFill>
              </a:rPr>
              <a:t>until</a:t>
            </a:r>
            <a:r>
              <a:rPr lang="pl-PL" dirty="0">
                <a:solidFill>
                  <a:srgbClr val="0070C0"/>
                </a:solidFill>
              </a:rPr>
              <a:t> 10:10 </a:t>
            </a:r>
          </a:p>
        </p:txBody>
      </p:sp>
    </p:spTree>
    <p:extLst>
      <p:ext uri="{BB962C8B-B14F-4D97-AF65-F5344CB8AC3E}">
        <p14:creationId xmlns:p14="http://schemas.microsoft.com/office/powerpoint/2010/main" val="187866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30374DDF-6EE3-417C-B29E-BFB88901B661}"/>
              </a:ext>
            </a:extLst>
          </p:cNvPr>
          <p:cNvSpPr txBox="1"/>
          <p:nvPr/>
        </p:nvSpPr>
        <p:spPr>
          <a:xfrm>
            <a:off x="304800" y="266968"/>
            <a:ext cx="11747500" cy="6401753"/>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pl-PL" sz="2000" dirty="0"/>
              <a:t>13th International Conference on </a:t>
            </a:r>
            <a:r>
              <a:rPr lang="pl-PL" sz="2000" dirty="0" err="1"/>
              <a:t>Agrophysics</a:t>
            </a:r>
            <a:r>
              <a:rPr lang="pl-PL" sz="2000" dirty="0"/>
              <a:t>: </a:t>
            </a:r>
            <a:r>
              <a:rPr lang="pl-PL" sz="2000" i="1" dirty="0" err="1"/>
              <a:t>Agriculture</a:t>
            </a:r>
            <a:r>
              <a:rPr lang="pl-PL" sz="2000" i="1" dirty="0"/>
              <a:t> in </a:t>
            </a:r>
            <a:r>
              <a:rPr lang="pl-PL" sz="2000" i="1" dirty="0" err="1"/>
              <a:t>Changing</a:t>
            </a:r>
            <a:r>
              <a:rPr lang="pl-PL" sz="2000" i="1" dirty="0"/>
              <a:t> </a:t>
            </a:r>
            <a:r>
              <a:rPr lang="pl-PL" sz="2000" i="1" dirty="0" err="1"/>
              <a:t>Climate</a:t>
            </a:r>
            <a:r>
              <a:rPr lang="pl-PL" sz="2000" i="1" dirty="0"/>
              <a:t> </a:t>
            </a:r>
            <a:r>
              <a:rPr lang="pl-PL" sz="2000" dirty="0"/>
              <a:t>(ICA2020), </a:t>
            </a:r>
            <a:br>
              <a:rPr lang="pl-PL" sz="2000" dirty="0"/>
            </a:br>
            <a:r>
              <a:rPr lang="pl-PL" sz="2000" dirty="0"/>
              <a:t>Lublin, 14-16.09.2020 r. - </a:t>
            </a:r>
            <a:r>
              <a:rPr lang="pl-PL" sz="2000" b="1" dirty="0"/>
              <a:t>patronat honorowy Komitetu Narodowego URSI Polska</a:t>
            </a:r>
            <a:br>
              <a:rPr lang="pl-PL" sz="2000" dirty="0"/>
            </a:br>
            <a:r>
              <a:rPr lang="pl-PL" sz="2000" dirty="0"/>
              <a:t>(150 uczestników, 70 gości zagranicznych z 30 krajów) </a:t>
            </a:r>
          </a:p>
          <a:p>
            <a:pPr marL="342900" indent="-342900">
              <a:spcAft>
                <a:spcPts val="600"/>
              </a:spcAft>
              <a:buFont typeface="Wingdings" panose="05000000000000000000" pitchFamily="2" charset="2"/>
              <a:buChar char="Ø"/>
            </a:pPr>
            <a:r>
              <a:rPr lang="pl-PL" sz="2000" dirty="0"/>
              <a:t>Warsztaty Naukowe </a:t>
            </a:r>
            <a:r>
              <a:rPr lang="pl-PL" sz="2000" i="1" dirty="0"/>
              <a:t>Szerokopasmowa spektroskopia dielektryczna w zastosowaniach rolniczych</a:t>
            </a:r>
            <a:r>
              <a:rPr lang="pl-PL" sz="2000" dirty="0"/>
              <a:t>, IA PAN Lublin, 09-11.06.2021 r. – </a:t>
            </a:r>
            <a:r>
              <a:rPr lang="pl-PL" sz="2000" b="1" dirty="0"/>
              <a:t>patronat organizacyjny Przewodniczącego Komisji A - URSI Polska</a:t>
            </a:r>
          </a:p>
          <a:p>
            <a:pPr marL="800100" lvl="1" indent="-342900">
              <a:spcAft>
                <a:spcPts val="600"/>
              </a:spcAft>
              <a:buFont typeface="Arial" panose="020B0604020202020204" pitchFamily="34" charset="0"/>
              <a:buChar char="•"/>
            </a:pPr>
            <a:r>
              <a:rPr lang="pl-PL" sz="2000" dirty="0"/>
              <a:t>7 prezentacji ustnych, prezentacje aparaturowe, publiczna dyskusja</a:t>
            </a:r>
          </a:p>
          <a:p>
            <a:pPr marL="342900" indent="-342900">
              <a:spcAft>
                <a:spcPts val="600"/>
              </a:spcAft>
              <a:buFont typeface="Wingdings" panose="05000000000000000000" pitchFamily="2" charset="2"/>
              <a:buChar char="Ø"/>
            </a:pPr>
            <a:r>
              <a:rPr lang="en-US" sz="2000" dirty="0"/>
              <a:t>URSI GASS 202</a:t>
            </a:r>
            <a:r>
              <a:rPr lang="pl-PL" sz="2000" dirty="0"/>
              <a:t>1</a:t>
            </a:r>
            <a:r>
              <a:rPr lang="en-US" sz="2000" dirty="0"/>
              <a:t>, Rome, Italy, 2</a:t>
            </a:r>
            <a:r>
              <a:rPr lang="pl-PL" sz="2000" dirty="0"/>
              <a:t>8.08 </a:t>
            </a:r>
            <a:r>
              <a:rPr lang="en-US" sz="2000" dirty="0"/>
              <a:t>– </a:t>
            </a:r>
            <a:r>
              <a:rPr lang="pl-PL" sz="2000" dirty="0"/>
              <a:t>04.09.</a:t>
            </a:r>
            <a:r>
              <a:rPr lang="en-US" sz="2000" dirty="0"/>
              <a:t>202</a:t>
            </a:r>
            <a:r>
              <a:rPr lang="pl-PL" sz="2000" dirty="0"/>
              <a:t>1 r.</a:t>
            </a:r>
          </a:p>
          <a:p>
            <a:pPr marL="800100" lvl="1" indent="-342900">
              <a:buFont typeface="Arial" panose="020B0604020202020204" pitchFamily="34" charset="0"/>
              <a:buChar char="•"/>
            </a:pPr>
            <a:r>
              <a:rPr lang="en-US" sz="2000" i="1" dirty="0"/>
              <a:t>Broadband measurement of soil dielectric permittivity</a:t>
            </a:r>
            <a:r>
              <a:rPr lang="pl-PL" sz="2000" i="1" dirty="0"/>
              <a:t>; </a:t>
            </a:r>
            <a:r>
              <a:rPr lang="pl-PL" sz="2000" u="sng" dirty="0"/>
              <a:t>A. Lewandowski</a:t>
            </a:r>
            <a:r>
              <a:rPr lang="pl-PL" sz="2000" dirty="0"/>
              <a:t>, W. Skierucha, A. Szypłowska, </a:t>
            </a:r>
            <a:r>
              <a:rPr lang="pl-PL" sz="2000" dirty="0" err="1"/>
              <a:t>oral</a:t>
            </a:r>
            <a:r>
              <a:rPr lang="pl-PL" sz="2000" dirty="0"/>
              <a:t>, Sesja A8: </a:t>
            </a:r>
            <a:r>
              <a:rPr lang="en-US" sz="2000" i="1" dirty="0"/>
              <a:t>Metrological Analysis of Material Properties</a:t>
            </a:r>
            <a:r>
              <a:rPr lang="pl-PL" sz="2000" dirty="0"/>
              <a:t> </a:t>
            </a:r>
          </a:p>
          <a:p>
            <a:pPr marL="800100" lvl="1" indent="-342900">
              <a:buFont typeface="Arial" panose="020B0604020202020204" pitchFamily="34" charset="0"/>
              <a:buChar char="•"/>
            </a:pPr>
            <a:r>
              <a:rPr lang="pl-PL" sz="2000" dirty="0"/>
              <a:t>Udział w spotkaniach organizacyjnych Komisji A z nowym przewodniczącym </a:t>
            </a:r>
            <a:r>
              <a:rPr lang="pt-BR" sz="2000" dirty="0"/>
              <a:t>Prof. Nuno Borges Carvalho (Portugal)</a:t>
            </a:r>
            <a:r>
              <a:rPr lang="pl-PL" sz="2000" dirty="0"/>
              <a:t>.</a:t>
            </a:r>
          </a:p>
          <a:p>
            <a:pPr marL="800100" lvl="1" indent="-342900">
              <a:spcAft>
                <a:spcPts val="600"/>
              </a:spcAft>
              <a:buFont typeface="Arial" panose="020B0604020202020204" pitchFamily="34" charset="0"/>
              <a:buChar char="•"/>
            </a:pPr>
            <a:r>
              <a:rPr lang="pl-PL" sz="2000" dirty="0"/>
              <a:t>Udział w wyborze Vice-Chair – Dr. </a:t>
            </a:r>
            <a:r>
              <a:rPr lang="pl-PL" sz="2000" dirty="0" err="1"/>
              <a:t>Amitava</a:t>
            </a:r>
            <a:r>
              <a:rPr lang="pl-PL" sz="2000" dirty="0"/>
              <a:t> Sen Gupta (</a:t>
            </a:r>
            <a:r>
              <a:rPr lang="pl-PL" sz="2000" dirty="0" err="1"/>
              <a:t>India</a:t>
            </a:r>
            <a:r>
              <a:rPr lang="pl-PL" sz="2000" dirty="0"/>
              <a:t>) oraz </a:t>
            </a:r>
            <a:br>
              <a:rPr lang="pl-PL" sz="2000" dirty="0"/>
            </a:br>
            <a:r>
              <a:rPr lang="pl-PL" sz="2000" dirty="0"/>
              <a:t>ECR (</a:t>
            </a:r>
            <a:r>
              <a:rPr lang="pl-PL" sz="2000" dirty="0" err="1"/>
              <a:t>Early</a:t>
            </a:r>
            <a:r>
              <a:rPr lang="pl-PL" sz="2000" dirty="0"/>
              <a:t> </a:t>
            </a:r>
            <a:r>
              <a:rPr lang="pl-PL" sz="2000" dirty="0" err="1"/>
              <a:t>Career</a:t>
            </a:r>
            <a:r>
              <a:rPr lang="pl-PL" sz="2000" dirty="0"/>
              <a:t> </a:t>
            </a:r>
            <a:r>
              <a:rPr lang="pl-PL" sz="2000" dirty="0" err="1"/>
              <a:t>Representative</a:t>
            </a:r>
            <a:r>
              <a:rPr lang="pl-PL" sz="2000" dirty="0"/>
              <a:t>) - Dr. </a:t>
            </a:r>
            <a:r>
              <a:rPr lang="pl-PL" sz="2000" dirty="0" err="1"/>
              <a:t>Nosherwan</a:t>
            </a:r>
            <a:r>
              <a:rPr lang="pl-PL" sz="2000" dirty="0"/>
              <a:t> </a:t>
            </a:r>
            <a:r>
              <a:rPr lang="pl-PL" sz="2000" dirty="0" err="1"/>
              <a:t>Shoaib</a:t>
            </a:r>
            <a:r>
              <a:rPr lang="pl-PL" sz="2000" dirty="0"/>
              <a:t> (Pakistan) i Dr. Giovanna </a:t>
            </a:r>
            <a:r>
              <a:rPr lang="pl-PL" sz="2000" dirty="0" err="1"/>
              <a:t>Signorile</a:t>
            </a:r>
            <a:r>
              <a:rPr lang="pl-PL" sz="2000" dirty="0"/>
              <a:t> (</a:t>
            </a:r>
            <a:r>
              <a:rPr lang="pl-PL" sz="2000" dirty="0" err="1"/>
              <a:t>Italy</a:t>
            </a:r>
            <a:r>
              <a:rPr lang="pl-PL" sz="2000" dirty="0"/>
              <a:t>)</a:t>
            </a:r>
          </a:p>
          <a:p>
            <a:pPr marL="342900" indent="-342900">
              <a:spcAft>
                <a:spcPts val="600"/>
              </a:spcAft>
              <a:buFont typeface="Wingdings" panose="05000000000000000000" pitchFamily="2" charset="2"/>
              <a:buChar char="Ø"/>
            </a:pPr>
            <a:r>
              <a:rPr lang="pl-PL" sz="2000" dirty="0"/>
              <a:t>Międzynarodowe Warsztaty </a:t>
            </a:r>
            <a:r>
              <a:rPr lang="pl-PL" sz="2000" i="1" dirty="0"/>
              <a:t>Naukowe </a:t>
            </a:r>
            <a:r>
              <a:rPr lang="en-US" sz="2000" i="1" dirty="0"/>
              <a:t>International Workshop on Dielectric Measurements and Moisture Sensing</a:t>
            </a:r>
            <a:r>
              <a:rPr lang="pl-PL" sz="2000" dirty="0"/>
              <a:t>, IA PAN Lublin, 30.09.2021 r. - </a:t>
            </a:r>
            <a:r>
              <a:rPr lang="pl-PL" sz="2000" b="1" dirty="0"/>
              <a:t>patronat organizacyjny Przewodniczącego Komisji A - URSI Polska</a:t>
            </a:r>
          </a:p>
          <a:p>
            <a:pPr marL="800100" lvl="1" indent="-342900">
              <a:buFont typeface="Arial" panose="020B0604020202020204" pitchFamily="34" charset="0"/>
              <a:buChar char="•"/>
            </a:pPr>
            <a:r>
              <a:rPr lang="pl-PL" sz="2000" dirty="0"/>
              <a:t>Uczestnicy: </a:t>
            </a:r>
            <a:r>
              <a:rPr lang="pl-PL" sz="2000" dirty="0" err="1"/>
              <a:t>Multiwave</a:t>
            </a:r>
            <a:r>
              <a:rPr lang="pl-PL" sz="2000" dirty="0"/>
              <a:t> Technologies, Marsylia, Francja; </a:t>
            </a:r>
            <a:r>
              <a:rPr lang="pl-PL" sz="2000" dirty="0" err="1"/>
              <a:t>Institute</a:t>
            </a:r>
            <a:r>
              <a:rPr lang="pl-PL" sz="2000" dirty="0"/>
              <a:t> </a:t>
            </a:r>
            <a:r>
              <a:rPr lang="pl-PL" sz="2000" dirty="0" err="1"/>
              <a:t>Fresnel</a:t>
            </a:r>
            <a:r>
              <a:rPr lang="pl-PL" sz="2000" dirty="0"/>
              <a:t>, Marsylia, Francja; Akademia Górniczo-Hutnicza; Politechnika Warszawska, </a:t>
            </a:r>
            <a:r>
              <a:rPr lang="pl-PL" sz="2000" dirty="0" err="1"/>
              <a:t>Tespol</a:t>
            </a:r>
            <a:r>
              <a:rPr lang="pl-PL" sz="2000" dirty="0"/>
              <a:t> Engineering; Politechnika Bydgoska; Politechnika Lubelska; Uniwersytet Przyrodniczy we Wrocławiu; IA PAN Lublin</a:t>
            </a:r>
          </a:p>
          <a:p>
            <a:pPr marL="800100" lvl="1" indent="-342900">
              <a:spcAft>
                <a:spcPts val="600"/>
              </a:spcAft>
              <a:buFont typeface="Arial" panose="020B0604020202020204" pitchFamily="34" charset="0"/>
              <a:buChar char="•"/>
            </a:pPr>
            <a:r>
              <a:rPr lang="pl-PL" sz="2000" dirty="0"/>
              <a:t>9 prezentacji ustnych, prezentacje aparaturowe, publiczna dyskusja</a:t>
            </a:r>
          </a:p>
        </p:txBody>
      </p:sp>
    </p:spTree>
    <p:extLst>
      <p:ext uri="{BB962C8B-B14F-4D97-AF65-F5344CB8AC3E}">
        <p14:creationId xmlns:p14="http://schemas.microsoft.com/office/powerpoint/2010/main" val="974013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EE1A7E-BCA8-4E2F-8F62-C13F224857C2}"/>
              </a:ext>
            </a:extLst>
          </p:cNvPr>
          <p:cNvSpPr>
            <a:spLocks noGrp="1"/>
          </p:cNvSpPr>
          <p:nvPr>
            <p:ph type="title"/>
          </p:nvPr>
        </p:nvSpPr>
        <p:spPr>
          <a:xfrm>
            <a:off x="838200" y="365125"/>
            <a:ext cx="10515600" cy="1082675"/>
          </a:xfrm>
        </p:spPr>
        <p:txBody>
          <a:bodyPr>
            <a:normAutofit fontScale="90000"/>
          </a:bodyPr>
          <a:lstStyle/>
          <a:p>
            <a:pPr algn="ctr"/>
            <a:r>
              <a:rPr lang="pl-PL" b="1" dirty="0"/>
              <a:t>Spotkanie on-line Komisji A w dn. 14.04.2022</a:t>
            </a:r>
            <a:br>
              <a:rPr lang="pl-PL" b="1" dirty="0"/>
            </a:br>
            <a:r>
              <a:rPr lang="pl-PL" sz="3100" dirty="0"/>
              <a:t>prowadził przewodniczący </a:t>
            </a:r>
            <a:r>
              <a:rPr lang="pt-BR" sz="3100" dirty="0"/>
              <a:t>Prof. Nuno Borges Carvalho (Portugal)</a:t>
            </a:r>
            <a:endParaRPr lang="pl-PL" dirty="0"/>
          </a:p>
        </p:txBody>
      </p:sp>
      <p:sp>
        <p:nvSpPr>
          <p:cNvPr id="5" name="pole tekstowe 4">
            <a:extLst>
              <a:ext uri="{FF2B5EF4-FFF2-40B4-BE49-F238E27FC236}">
                <a16:creationId xmlns:a16="http://schemas.microsoft.com/office/drawing/2014/main" id="{366DABD0-596E-47C1-867B-7872B0D7A377}"/>
              </a:ext>
            </a:extLst>
          </p:cNvPr>
          <p:cNvSpPr txBox="1"/>
          <p:nvPr/>
        </p:nvSpPr>
        <p:spPr>
          <a:xfrm>
            <a:off x="1924050" y="1823135"/>
            <a:ext cx="8343900" cy="4462760"/>
          </a:xfrm>
          <a:prstGeom prst="rect">
            <a:avLst/>
          </a:prstGeom>
          <a:noFill/>
        </p:spPr>
        <p:txBody>
          <a:bodyPr wrap="square">
            <a:spAutoFit/>
          </a:bodyPr>
          <a:lstStyle/>
          <a:p>
            <a:pPr marL="342900" indent="-342900">
              <a:spcAft>
                <a:spcPts val="600"/>
              </a:spcAft>
              <a:buFont typeface="Wingdings" panose="05000000000000000000" pitchFamily="2" charset="2"/>
              <a:buChar char="Ø"/>
            </a:pPr>
            <a:r>
              <a:rPr lang="en-US" sz="2400" dirty="0"/>
              <a:t>3rd URSI Atlantic / Asia-Pacific Radio Science Meeting – 2022</a:t>
            </a:r>
            <a:r>
              <a:rPr lang="pl-PL" sz="2400" dirty="0"/>
              <a:t>, </a:t>
            </a:r>
            <a:r>
              <a:rPr lang="en-US" sz="2400" dirty="0"/>
              <a:t>29 May - 3 June 2022</a:t>
            </a:r>
            <a:r>
              <a:rPr lang="pl-PL" sz="2400" dirty="0"/>
              <a:t>, </a:t>
            </a:r>
            <a:r>
              <a:rPr lang="en-US" sz="2400" dirty="0"/>
              <a:t>Gran </a:t>
            </a:r>
            <a:r>
              <a:rPr lang="en-US" sz="2400" dirty="0" err="1"/>
              <a:t>Canaria</a:t>
            </a:r>
            <a:r>
              <a:rPr lang="en-US" sz="2400" dirty="0"/>
              <a:t>, Spain</a:t>
            </a:r>
            <a:endParaRPr lang="pl-PL" sz="2400" dirty="0"/>
          </a:p>
          <a:p>
            <a:pPr marL="342900" indent="-342900">
              <a:spcAft>
                <a:spcPts val="600"/>
              </a:spcAft>
              <a:buFont typeface="Wingdings" panose="05000000000000000000" pitchFamily="2" charset="2"/>
              <a:buChar char="Ø"/>
            </a:pPr>
            <a:r>
              <a:rPr lang="pl-PL" sz="2400" dirty="0"/>
              <a:t>Udostępnienie </a:t>
            </a:r>
            <a:r>
              <a:rPr lang="pl-PL" sz="2400" dirty="0" err="1"/>
              <a:t>Tutorials</a:t>
            </a:r>
            <a:r>
              <a:rPr lang="pl-PL" sz="2400" dirty="0"/>
              <a:t> nt. szerokopasmowych pomiarów elektromagnetycznych m. in. z wykorzystaniem VNA (Dr. </a:t>
            </a:r>
            <a:r>
              <a:rPr lang="pl-PL" sz="2400" dirty="0" err="1"/>
              <a:t>Amitava</a:t>
            </a:r>
            <a:r>
              <a:rPr lang="pl-PL" sz="2400" dirty="0"/>
              <a:t> Sen-Gupta; apel do uczestników o udostępnienie linków do bezpłatnych materiałów)</a:t>
            </a:r>
          </a:p>
          <a:p>
            <a:pPr marL="342900" indent="-342900">
              <a:spcAft>
                <a:spcPts val="600"/>
              </a:spcAft>
              <a:buFont typeface="Wingdings" panose="05000000000000000000" pitchFamily="2" charset="2"/>
              <a:buChar char="Ø"/>
            </a:pPr>
            <a:r>
              <a:rPr lang="pl-PL" sz="2400" dirty="0"/>
              <a:t>Apel o publikacje w Radio Science (URSI </a:t>
            </a:r>
            <a:r>
              <a:rPr lang="pl-PL" sz="2400" dirty="0" err="1"/>
              <a:t>sponsored</a:t>
            </a:r>
            <a:r>
              <a:rPr lang="pl-PL" sz="2400" dirty="0"/>
              <a:t> </a:t>
            </a:r>
            <a:r>
              <a:rPr lang="pl-PL" sz="2400" dirty="0" err="1"/>
              <a:t>Journal</a:t>
            </a:r>
            <a:r>
              <a:rPr lang="pl-PL" sz="2400" dirty="0"/>
              <a:t>)</a:t>
            </a:r>
          </a:p>
          <a:p>
            <a:pPr marL="342900" indent="-342900">
              <a:spcAft>
                <a:spcPts val="600"/>
              </a:spcAft>
              <a:buFont typeface="Wingdings" panose="05000000000000000000" pitchFamily="2" charset="2"/>
              <a:buChar char="Ø"/>
            </a:pPr>
            <a:r>
              <a:rPr lang="pl-PL" sz="2400" dirty="0"/>
              <a:t>Apel o tworzenie grup roboczych (</a:t>
            </a:r>
            <a:r>
              <a:rPr lang="pl-PL" sz="2400" dirty="0" err="1"/>
              <a:t>Working</a:t>
            </a:r>
            <a:r>
              <a:rPr lang="pl-PL" sz="2400" dirty="0"/>
              <a:t> </a:t>
            </a:r>
            <a:r>
              <a:rPr lang="pl-PL" sz="2400" dirty="0" err="1"/>
              <a:t>Groups</a:t>
            </a:r>
            <a:r>
              <a:rPr lang="pl-PL" sz="2400" dirty="0"/>
              <a:t>) w ramach Komisji A. </a:t>
            </a:r>
            <a:br>
              <a:rPr lang="pl-PL" sz="2400" dirty="0"/>
            </a:br>
            <a:r>
              <a:rPr lang="pl-PL" sz="2400" dirty="0"/>
              <a:t>A1 - </a:t>
            </a:r>
            <a:r>
              <a:rPr lang="en-US" sz="2400" dirty="0"/>
              <a:t>Education and</a:t>
            </a:r>
            <a:r>
              <a:rPr lang="pl-PL" sz="2400" dirty="0"/>
              <a:t> Training</a:t>
            </a:r>
            <a:r>
              <a:rPr lang="en-US" sz="2400" dirty="0"/>
              <a:t> for Electromagnetic Metrology</a:t>
            </a:r>
            <a:endParaRPr lang="pl-PL" sz="2400" dirty="0"/>
          </a:p>
          <a:p>
            <a:pPr marL="342900" indent="-342900">
              <a:buFont typeface="Wingdings" panose="05000000000000000000" pitchFamily="2" charset="2"/>
              <a:buChar char="Ø"/>
            </a:pPr>
            <a:endParaRPr lang="pl-PL" sz="2400" dirty="0"/>
          </a:p>
        </p:txBody>
      </p:sp>
    </p:spTree>
    <p:extLst>
      <p:ext uri="{BB962C8B-B14F-4D97-AF65-F5344CB8AC3E}">
        <p14:creationId xmlns:p14="http://schemas.microsoft.com/office/powerpoint/2010/main" val="257983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49F1CA-491A-9EAC-64D5-4EB2A00372D2}"/>
              </a:ext>
            </a:extLst>
          </p:cNvPr>
          <p:cNvSpPr>
            <a:spLocks noGrp="1"/>
          </p:cNvSpPr>
          <p:nvPr>
            <p:ph type="title"/>
          </p:nvPr>
        </p:nvSpPr>
        <p:spPr/>
        <p:txBody>
          <a:bodyPr>
            <a:normAutofit/>
          </a:bodyPr>
          <a:lstStyle/>
          <a:p>
            <a:r>
              <a:rPr lang="pl-PL" dirty="0"/>
              <a:t>Posiedzenie online PKN URSI, 25.04.2022</a:t>
            </a:r>
          </a:p>
        </p:txBody>
      </p:sp>
      <p:sp>
        <p:nvSpPr>
          <p:cNvPr id="5" name="pole tekstowe 4">
            <a:extLst>
              <a:ext uri="{FF2B5EF4-FFF2-40B4-BE49-F238E27FC236}">
                <a16:creationId xmlns:a16="http://schemas.microsoft.com/office/drawing/2014/main" id="{969B5734-CE81-ADBE-3A53-81D2E4A325A9}"/>
              </a:ext>
            </a:extLst>
          </p:cNvPr>
          <p:cNvSpPr txBox="1"/>
          <p:nvPr/>
        </p:nvSpPr>
        <p:spPr>
          <a:xfrm>
            <a:off x="838200" y="1491734"/>
            <a:ext cx="10062029" cy="3570208"/>
          </a:xfrm>
          <a:prstGeom prst="rect">
            <a:avLst/>
          </a:prstGeom>
          <a:noFill/>
        </p:spPr>
        <p:txBody>
          <a:bodyPr wrap="square">
            <a:spAutoFit/>
          </a:bodyPr>
          <a:lstStyle/>
          <a:p>
            <a:r>
              <a:rPr lang="pl-PL" sz="2400" b="1" dirty="0"/>
              <a:t>Skierucha W., Metrologia elektromagnetyczna w rolnictwie, prezentacja</a:t>
            </a:r>
          </a:p>
          <a:p>
            <a:pPr marL="285750" indent="-285750">
              <a:spcBef>
                <a:spcPts val="1200"/>
              </a:spcBef>
              <a:buFont typeface="Wingdings" panose="05000000000000000000" pitchFamily="2" charset="2"/>
              <a:buChar char="ü"/>
            </a:pPr>
            <a:r>
              <a:rPr lang="pl-PL" sz="2400" dirty="0"/>
              <a:t>Badania szerokopasmowe (10 kHz – 20 GHz) właściwości elektrycznych materiałów wielofazowych: gleby, materiałów rolniczych do dalszego przetwarzania i przechowywania, wpływu pola elektromagnetycznego na kiełkowanie i rozwój roślin.</a:t>
            </a:r>
          </a:p>
          <a:p>
            <a:pPr marL="285750" indent="-285750">
              <a:buFont typeface="Wingdings" panose="05000000000000000000" pitchFamily="2" charset="2"/>
              <a:buChar char="ü"/>
            </a:pPr>
            <a:r>
              <a:rPr lang="pl-PL" sz="2400" dirty="0"/>
              <a:t>Opracowanie metodyki szerokopasmowego pomiaru, sensorów i mierników (technika TDR i FDR).</a:t>
            </a:r>
          </a:p>
          <a:p>
            <a:pPr marL="285750" indent="-285750">
              <a:buFont typeface="Wingdings" panose="05000000000000000000" pitchFamily="2" charset="2"/>
              <a:buChar char="ü"/>
            </a:pPr>
            <a:r>
              <a:rPr lang="pl-PL" sz="2400" dirty="0"/>
              <a:t>Badania/monitoring zawartości wody w glebie i materiałach rolniczych.</a:t>
            </a:r>
          </a:p>
          <a:p>
            <a:endParaRPr lang="pl-PL" sz="2400" dirty="0"/>
          </a:p>
        </p:txBody>
      </p:sp>
    </p:spTree>
    <p:extLst>
      <p:ext uri="{BB962C8B-B14F-4D97-AF65-F5344CB8AC3E}">
        <p14:creationId xmlns:p14="http://schemas.microsoft.com/office/powerpoint/2010/main" val="165256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AB821C-0433-F7F2-5F80-267F49721D03}"/>
              </a:ext>
            </a:extLst>
          </p:cNvPr>
          <p:cNvSpPr>
            <a:spLocks noGrp="1"/>
          </p:cNvSpPr>
          <p:nvPr>
            <p:ph type="title"/>
          </p:nvPr>
        </p:nvSpPr>
        <p:spPr>
          <a:xfrm>
            <a:off x="838200" y="365126"/>
            <a:ext cx="10515600" cy="756104"/>
          </a:xfrm>
        </p:spPr>
        <p:txBody>
          <a:bodyPr/>
          <a:lstStyle/>
          <a:p>
            <a:r>
              <a:rPr lang="pl-PL" dirty="0"/>
              <a:t>MIKON2022, Gdańsk 12-14.09.2022</a:t>
            </a:r>
          </a:p>
        </p:txBody>
      </p:sp>
      <p:sp>
        <p:nvSpPr>
          <p:cNvPr id="3" name="Symbol zastępczy zawartości 2">
            <a:extLst>
              <a:ext uri="{FF2B5EF4-FFF2-40B4-BE49-F238E27FC236}">
                <a16:creationId xmlns:a16="http://schemas.microsoft.com/office/drawing/2014/main" id="{DCF95E93-B84A-A183-887B-E72518FF3F69}"/>
              </a:ext>
            </a:extLst>
          </p:cNvPr>
          <p:cNvSpPr>
            <a:spLocks noGrp="1"/>
          </p:cNvSpPr>
          <p:nvPr>
            <p:ph idx="1"/>
          </p:nvPr>
        </p:nvSpPr>
        <p:spPr>
          <a:xfrm>
            <a:off x="479385" y="1420511"/>
            <a:ext cx="11315218" cy="5176232"/>
          </a:xfrm>
        </p:spPr>
        <p:txBody>
          <a:bodyPr>
            <a:noAutofit/>
          </a:bodyPr>
          <a:lstStyle/>
          <a:p>
            <a:pPr>
              <a:buFont typeface="Wingdings" panose="05000000000000000000" pitchFamily="2" charset="2"/>
              <a:buChar char="ü"/>
            </a:pPr>
            <a:r>
              <a:rPr lang="pl-PL" sz="1200" dirty="0"/>
              <a:t>Referat plenarny, 14.09.2022</a:t>
            </a:r>
          </a:p>
          <a:p>
            <a:pPr marL="230400" indent="0">
              <a:buNone/>
            </a:pPr>
            <a:r>
              <a:rPr lang="pl-PL" sz="1200" dirty="0"/>
              <a:t>Arkadiusz Lewandowski (Wiceprzewodniczący Komisji A – Metrologii Elektromagnetycznej, URSI Polska)</a:t>
            </a:r>
          </a:p>
          <a:p>
            <a:pPr marL="230400" indent="0">
              <a:buNone/>
            </a:pPr>
            <a:r>
              <a:rPr lang="pl-PL" sz="1200" i="1" dirty="0" err="1"/>
              <a:t>Title</a:t>
            </a:r>
            <a:r>
              <a:rPr lang="pl-PL" sz="1200" dirty="0"/>
              <a:t>: </a:t>
            </a:r>
            <a:r>
              <a:rPr lang="en-US" sz="1200" dirty="0"/>
              <a:t>Advances in soil moisture measurements with the use of microwave techniques</a:t>
            </a:r>
            <a:endParaRPr lang="pl-PL" sz="1200" dirty="0"/>
          </a:p>
          <a:p>
            <a:pPr marL="230400" indent="0">
              <a:buNone/>
            </a:pPr>
            <a:r>
              <a:rPr lang="pl-PL" sz="1200" i="1" dirty="0" err="1"/>
              <a:t>Abstract</a:t>
            </a:r>
            <a:r>
              <a:rPr lang="pl-PL" sz="1200" dirty="0"/>
              <a:t>: </a:t>
            </a:r>
            <a:r>
              <a:rPr lang="en-US" sz="1200" dirty="0"/>
              <a:t>In this talk we present results of a long-term collaboration between the Warsaw University of Technology and the Institute of Agrophysics, Polish Academy of Sciences in the area of soil moisture measurements. This collaboration resulted in a high-speed measurement system for laboratory reference measurements of 0.05-3 GHz soil dielectric spectrum in 0-40 deg. C. temperature range, and in an innovative IoT soil-moisture sensor for field applications based on 0.05-2 GHz micro VNA. Details of these solutions will be presented and prospects for further development will be discussed.</a:t>
            </a:r>
            <a:endParaRPr lang="pl-PL" sz="1200" dirty="0"/>
          </a:p>
          <a:p>
            <a:pPr marL="0" indent="230400">
              <a:buFont typeface="Wingdings" panose="05000000000000000000" pitchFamily="2" charset="2"/>
              <a:buChar char="ü"/>
            </a:pPr>
            <a:r>
              <a:rPr lang="pl-PL" sz="1200" dirty="0"/>
              <a:t>Plakat, 12.09.2022</a:t>
            </a:r>
          </a:p>
          <a:p>
            <a:pPr marL="230400" indent="0">
              <a:buNone/>
            </a:pPr>
            <a:r>
              <a:rPr lang="pl-PL" sz="1200" dirty="0"/>
              <a:t>Kamil Staszek (Wiceprzewodniczący-junior Komisji A – Metrologii Elektromagnetycznej, URSI Polska)</a:t>
            </a:r>
          </a:p>
          <a:p>
            <a:pPr marL="230400" indent="0">
              <a:buNone/>
            </a:pPr>
            <a:r>
              <a:rPr lang="pl-PL" sz="1200" i="1" dirty="0" err="1"/>
              <a:t>Title</a:t>
            </a:r>
            <a:r>
              <a:rPr lang="pl-PL" sz="1200" dirty="0"/>
              <a:t>: </a:t>
            </a:r>
            <a:r>
              <a:rPr lang="en-US" sz="1200" dirty="0"/>
              <a:t>Calibration of a Six-Port-Based CW Radar Using Unknown Positions of a Target</a:t>
            </a:r>
            <a:endParaRPr lang="pl-PL" sz="1200" dirty="0"/>
          </a:p>
          <a:p>
            <a:pPr marL="230400" indent="0">
              <a:buNone/>
            </a:pPr>
            <a:r>
              <a:rPr lang="pl-PL" sz="1200" i="1" dirty="0" err="1"/>
              <a:t>Abstract</a:t>
            </a:r>
            <a:r>
              <a:rPr lang="pl-PL" sz="1200" i="1" dirty="0"/>
              <a:t>: </a:t>
            </a:r>
            <a:r>
              <a:rPr lang="en-US" sz="1200" dirty="0"/>
              <a:t>In this paper a new approach to calibrate continuous-wave radars that utilize a six-port interferometer, is proposed. The presented procedure makes use of an arbitrary number of unknown target's positions and is suitable for nearfield application. With this calibration method also a target that changes its radar cross-section along the measured distance can be used. The procedure was tested utilizing a six-port-based continuous-wave radar operating at 2.35 GHz for various number of target's positions and their spread, showing the obtainable distance measurement error not exceeding 0.012 of the wavelength. Furthermore, the obtained measurement error distribution allows for defining simple and practical guidelines for calibrating radars with the use of the proposed method.</a:t>
            </a:r>
            <a:endParaRPr lang="pl-PL" sz="1200" dirty="0"/>
          </a:p>
          <a:p>
            <a:pPr marL="0" indent="-230400">
              <a:buFont typeface="Wingdings" panose="05000000000000000000" pitchFamily="2" charset="2"/>
              <a:buChar char="ü"/>
            </a:pPr>
            <a:r>
              <a:rPr lang="pl-PL" sz="1200" dirty="0"/>
              <a:t>Plakat, 13.09.2022</a:t>
            </a:r>
          </a:p>
          <a:p>
            <a:pPr marL="226800" indent="0">
              <a:buNone/>
            </a:pPr>
            <a:r>
              <a:rPr lang="pl-PL" sz="1200" dirty="0"/>
              <a:t>Agnieszka Szypłowska; Arkadiusz Lewandowski; Marcin Kafarski; Andrzej Wilczek; Jacek Majcher; Wojciech Skierucha</a:t>
            </a:r>
          </a:p>
          <a:p>
            <a:pPr marL="226800" indent="0">
              <a:buNone/>
            </a:pPr>
            <a:r>
              <a:rPr lang="pl-PL" sz="1200" i="1" dirty="0" err="1"/>
              <a:t>Title</a:t>
            </a:r>
            <a:r>
              <a:rPr lang="pl-PL" sz="1200" dirty="0"/>
              <a:t>: </a:t>
            </a:r>
            <a:r>
              <a:rPr lang="en-US" sz="1200" dirty="0"/>
              <a:t>Measurement of Soil Dielectric Permittivity Spectra at Various Temperatures</a:t>
            </a:r>
            <a:endParaRPr lang="pl-PL" sz="1200" dirty="0"/>
          </a:p>
          <a:p>
            <a:pPr marL="226800" indent="0">
              <a:buNone/>
            </a:pPr>
            <a:r>
              <a:rPr lang="pl-PL" sz="1200" i="1" dirty="0" err="1"/>
              <a:t>Abstract</a:t>
            </a:r>
            <a:r>
              <a:rPr lang="pl-PL" sz="1200" dirty="0"/>
              <a:t>: </a:t>
            </a:r>
            <a:r>
              <a:rPr lang="en-US" sz="1200" dirty="0"/>
              <a:t>Dielectric sensors are a popular choice for soil moisture measurement. However, soil dielectric permittivity depends not only on moisture content but also on several other properties, including temperature. The aim of this research is to examine the impact of temperature on soil complex dielectric permittivity spectra in the 0.02-3 GHz frequency range. Soil samples were measured in coaxial cells connected to a vector-network-analyzer. The results indicated that the influence of temperature on dielectric permittivity depended on frequency and moisture content.</a:t>
            </a:r>
            <a:br>
              <a:rPr lang="pl-PL" sz="1200" dirty="0"/>
            </a:br>
            <a:endParaRPr lang="pl-PL" sz="1200" dirty="0"/>
          </a:p>
        </p:txBody>
      </p:sp>
    </p:spTree>
    <p:extLst>
      <p:ext uri="{BB962C8B-B14F-4D97-AF65-F5344CB8AC3E}">
        <p14:creationId xmlns:p14="http://schemas.microsoft.com/office/powerpoint/2010/main" val="801293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646E41-B73D-5DF9-F598-E84A1252B896}"/>
              </a:ext>
            </a:extLst>
          </p:cNvPr>
          <p:cNvSpPr>
            <a:spLocks noGrp="1"/>
          </p:cNvSpPr>
          <p:nvPr>
            <p:ph type="title"/>
          </p:nvPr>
        </p:nvSpPr>
        <p:spPr>
          <a:xfrm>
            <a:off x="947057" y="430439"/>
            <a:ext cx="10515600" cy="4620532"/>
          </a:xfrm>
        </p:spPr>
        <p:txBody>
          <a:bodyPr>
            <a:normAutofit/>
          </a:bodyPr>
          <a:lstStyle/>
          <a:p>
            <a:r>
              <a:rPr lang="pl-PL" dirty="0"/>
              <a:t>Strona internetowa METROLOGIA EM </a:t>
            </a:r>
            <a:br>
              <a:rPr lang="pl-PL" dirty="0"/>
            </a:br>
            <a:r>
              <a:rPr lang="pl-PL" dirty="0"/>
              <a:t>(w budowie)</a:t>
            </a:r>
            <a:br>
              <a:rPr lang="pl-PL" dirty="0"/>
            </a:br>
            <a:br>
              <a:rPr lang="pl-PL"/>
            </a:br>
            <a:r>
              <a:rPr lang="pl-PL"/>
              <a:t>Adres: </a:t>
            </a:r>
            <a:br>
              <a:rPr lang="pl-PL"/>
            </a:br>
            <a:r>
              <a:rPr lang="pl-PL">
                <a:hlinkClick r:id="rId2"/>
              </a:rPr>
              <a:t>https://www.ipan.lublin.pl/metrologia-elektromagnetyczna/</a:t>
            </a:r>
            <a:r>
              <a:rPr lang="pl-PL"/>
              <a:t> </a:t>
            </a:r>
            <a:br>
              <a:rPr lang="pl-PL" dirty="0"/>
            </a:br>
            <a:endParaRPr lang="pl-PL" dirty="0"/>
          </a:p>
        </p:txBody>
      </p:sp>
    </p:spTree>
    <p:extLst>
      <p:ext uri="{BB962C8B-B14F-4D97-AF65-F5344CB8AC3E}">
        <p14:creationId xmlns:p14="http://schemas.microsoft.com/office/powerpoint/2010/main" val="401072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75C6D8-EB95-4BEE-9CF2-66640437D732}"/>
              </a:ext>
            </a:extLst>
          </p:cNvPr>
          <p:cNvSpPr>
            <a:spLocks noGrp="1"/>
          </p:cNvSpPr>
          <p:nvPr>
            <p:ph type="title"/>
          </p:nvPr>
        </p:nvSpPr>
        <p:spPr>
          <a:xfrm>
            <a:off x="838200" y="365125"/>
            <a:ext cx="10515600" cy="1031875"/>
          </a:xfrm>
        </p:spPr>
        <p:txBody>
          <a:bodyPr/>
          <a:lstStyle/>
          <a:p>
            <a:pPr algn="ctr"/>
            <a:r>
              <a:rPr lang="pl-PL" b="1" dirty="0"/>
              <a:t>Metrologia Elektromagnetyczna w rolnictwie</a:t>
            </a:r>
          </a:p>
        </p:txBody>
      </p:sp>
      <p:sp>
        <p:nvSpPr>
          <p:cNvPr id="4" name="pole tekstowe 3">
            <a:extLst>
              <a:ext uri="{FF2B5EF4-FFF2-40B4-BE49-F238E27FC236}">
                <a16:creationId xmlns:a16="http://schemas.microsoft.com/office/drawing/2014/main" id="{1547244B-DDA6-4407-B0AE-9E7E2F109F10}"/>
              </a:ext>
            </a:extLst>
          </p:cNvPr>
          <p:cNvSpPr txBox="1"/>
          <p:nvPr/>
        </p:nvSpPr>
        <p:spPr>
          <a:xfrm>
            <a:off x="1358901" y="1892300"/>
            <a:ext cx="10223500" cy="3539430"/>
          </a:xfrm>
          <a:prstGeom prst="rect">
            <a:avLst/>
          </a:prstGeom>
          <a:noFill/>
        </p:spPr>
        <p:txBody>
          <a:bodyPr wrap="square" rtlCol="0">
            <a:spAutoFit/>
          </a:bodyPr>
          <a:lstStyle/>
          <a:p>
            <a:r>
              <a:rPr lang="pl-PL" sz="2800" dirty="0"/>
              <a:t>Badania właściwości elektrycznych materiałów wielofazowych:</a:t>
            </a:r>
          </a:p>
          <a:p>
            <a:pPr marL="914400" lvl="1" indent="-457200">
              <a:buFont typeface="Arial" panose="020B0604020202020204" pitchFamily="34" charset="0"/>
              <a:buChar char="•"/>
            </a:pPr>
            <a:r>
              <a:rPr lang="pl-PL" sz="2800" dirty="0"/>
              <a:t>gleba, </a:t>
            </a:r>
          </a:p>
          <a:p>
            <a:pPr marL="914400" lvl="1" indent="-457200">
              <a:buFont typeface="Arial" panose="020B0604020202020204" pitchFamily="34" charset="0"/>
              <a:buChar char="•"/>
            </a:pPr>
            <a:r>
              <a:rPr lang="pl-PL" sz="2800" dirty="0"/>
              <a:t>materiały rolnicze do dalszego przetwarzania i przechowywania, </a:t>
            </a:r>
          </a:p>
          <a:p>
            <a:pPr marL="914400" lvl="1" indent="-457200">
              <a:buFont typeface="Arial" panose="020B0604020202020204" pitchFamily="34" charset="0"/>
              <a:buChar char="•"/>
            </a:pPr>
            <a:r>
              <a:rPr lang="pl-PL" sz="2800" dirty="0"/>
              <a:t>wpływ na kiełkowanie i rozwój roślin,</a:t>
            </a:r>
          </a:p>
          <a:p>
            <a:pPr marL="914400" lvl="1" indent="-457200">
              <a:buFont typeface="Arial" panose="020B0604020202020204" pitchFamily="34" charset="0"/>
              <a:buChar char="•"/>
            </a:pPr>
            <a:r>
              <a:rPr lang="pl-PL" sz="2800" dirty="0"/>
              <a:t>opracowanie metodyki pomiaru, sensorów i mierników</a:t>
            </a:r>
          </a:p>
          <a:p>
            <a:pPr marL="914400" lvl="1" indent="-457200">
              <a:buFont typeface="Arial" panose="020B0604020202020204" pitchFamily="34" charset="0"/>
              <a:buChar char="•"/>
            </a:pPr>
            <a:r>
              <a:rPr lang="pl-PL" sz="2800" b="1" dirty="0">
                <a:solidFill>
                  <a:srgbClr val="FF0000"/>
                </a:solidFill>
              </a:rPr>
              <a:t>badania/monitoring zawartości wody w glebie i materiałach rolniczych</a:t>
            </a:r>
          </a:p>
        </p:txBody>
      </p:sp>
    </p:spTree>
    <p:extLst>
      <p:ext uri="{BB962C8B-B14F-4D97-AF65-F5344CB8AC3E}">
        <p14:creationId xmlns:p14="http://schemas.microsoft.com/office/powerpoint/2010/main" val="44336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EBDDFEA-6A17-4B8E-B353-478565C4B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35" y="1238891"/>
            <a:ext cx="5829630" cy="4149083"/>
          </a:xfrm>
          <a:prstGeom prst="rect">
            <a:avLst/>
          </a:prstGeom>
        </p:spPr>
      </p:pic>
      <p:grpSp>
        <p:nvGrpSpPr>
          <p:cNvPr id="5" name="Grupa 4">
            <a:extLst>
              <a:ext uri="{FF2B5EF4-FFF2-40B4-BE49-F238E27FC236}">
                <a16:creationId xmlns:a16="http://schemas.microsoft.com/office/drawing/2014/main" id="{448CBDC9-4F7F-4A60-B2AE-BB14BFB7C3F2}"/>
              </a:ext>
            </a:extLst>
          </p:cNvPr>
          <p:cNvGrpSpPr/>
          <p:nvPr/>
        </p:nvGrpSpPr>
        <p:grpSpPr>
          <a:xfrm>
            <a:off x="540291" y="1208121"/>
            <a:ext cx="5184873" cy="4356167"/>
            <a:chOff x="4468075" y="-46235"/>
            <a:chExt cx="8751845" cy="6531171"/>
          </a:xfrm>
        </p:grpSpPr>
        <p:sp>
          <p:nvSpPr>
            <p:cNvPr id="6" name="Tytuł 1">
              <a:extLst>
                <a:ext uri="{FF2B5EF4-FFF2-40B4-BE49-F238E27FC236}">
                  <a16:creationId xmlns:a16="http://schemas.microsoft.com/office/drawing/2014/main" id="{4D918216-2BAF-42A7-9503-58B756C92AF3}"/>
                </a:ext>
              </a:extLst>
            </p:cNvPr>
            <p:cNvSpPr txBox="1">
              <a:spLocks/>
            </p:cNvSpPr>
            <p:nvPr/>
          </p:nvSpPr>
          <p:spPr>
            <a:xfrm>
              <a:off x="8539400" y="-46235"/>
              <a:ext cx="4680520" cy="1080121"/>
            </a:xfrm>
            <a:prstGeom prst="rect">
              <a:avLst/>
            </a:prstGeom>
            <a:solidFill>
              <a:srgbClr val="92D05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800"/>
                </a:spcAft>
              </a:pPr>
              <a:r>
                <a:rPr lang="pl-PL" sz="3200" b="1" dirty="0">
                  <a:solidFill>
                    <a:srgbClr val="FFFF00"/>
                  </a:solidFill>
                </a:rPr>
                <a:t> </a:t>
              </a:r>
              <a:r>
                <a:rPr lang="pl-PL" sz="3200" b="1" dirty="0" err="1">
                  <a:solidFill>
                    <a:srgbClr val="FFFF00"/>
                  </a:solidFill>
                </a:rPr>
                <a:t>Photosynhesis</a:t>
              </a:r>
              <a:endParaRPr lang="pl-PL" sz="3200" b="1" dirty="0">
                <a:solidFill>
                  <a:srgbClr val="FFFF00"/>
                </a:solidFill>
              </a:endParaRPr>
            </a:p>
          </p:txBody>
        </p:sp>
        <p:pic>
          <p:nvPicPr>
            <p:cNvPr id="7" name="Picture 6" descr="Sztuczny li&amp;sacute;&amp;cacute;: fotosynteza ulepszona przez technologie - galeria">
              <a:extLst>
                <a:ext uri="{FF2B5EF4-FFF2-40B4-BE49-F238E27FC236}">
                  <a16:creationId xmlns:a16="http://schemas.microsoft.com/office/drawing/2014/main" id="{4EFB4FE9-8E1A-4CBA-B093-0612371E0EEE}"/>
                </a:ext>
              </a:extLst>
            </p:cNvPr>
            <p:cNvPicPr>
              <a:picLocks noChangeAspect="1" noChangeArrowheads="1"/>
            </p:cNvPicPr>
            <p:nvPr/>
          </p:nvPicPr>
          <p:blipFill>
            <a:blip r:embed="rId4" cstate="print"/>
            <a:srcRect/>
            <a:stretch>
              <a:fillRect/>
            </a:stretch>
          </p:blipFill>
          <p:spPr bwMode="auto">
            <a:xfrm>
              <a:off x="8532439" y="1156345"/>
              <a:ext cx="4687481" cy="4248472"/>
            </a:xfrm>
            <a:prstGeom prst="rect">
              <a:avLst/>
            </a:prstGeom>
            <a:noFill/>
          </p:spPr>
        </p:pic>
        <p:pic>
          <p:nvPicPr>
            <p:cNvPr id="8" name="Picture 8" descr="https://upload.wikimedia.org/wikipedia/commons/thumb/d/db/Photosynthesis.gif/800px-Photosynthesis.gif">
              <a:extLst>
                <a:ext uri="{FF2B5EF4-FFF2-40B4-BE49-F238E27FC236}">
                  <a16:creationId xmlns:a16="http://schemas.microsoft.com/office/drawing/2014/main" id="{4DA254BD-7FF9-4FE3-974F-1DC45B0E6A6E}"/>
                </a:ext>
              </a:extLst>
            </p:cNvPr>
            <p:cNvPicPr>
              <a:picLocks noChangeAspect="1" noChangeArrowheads="1"/>
            </p:cNvPicPr>
            <p:nvPr/>
          </p:nvPicPr>
          <p:blipFill>
            <a:blip r:embed="rId5" cstate="print"/>
            <a:srcRect/>
            <a:stretch>
              <a:fillRect/>
            </a:stretch>
          </p:blipFill>
          <p:spPr bwMode="auto">
            <a:xfrm>
              <a:off x="4468075" y="-100"/>
              <a:ext cx="3920349" cy="5432694"/>
            </a:xfrm>
            <a:prstGeom prst="rect">
              <a:avLst/>
            </a:prstGeom>
            <a:noFill/>
          </p:spPr>
        </p:pic>
        <p:pic>
          <p:nvPicPr>
            <p:cNvPr id="9" name="Picture 10" descr="https://upload.wikimedia.org/wikipedia/commons/thumb/f/fd/Photosynthesis_equation.svg/923px-Photosynthesis_equation.svg.png">
              <a:extLst>
                <a:ext uri="{FF2B5EF4-FFF2-40B4-BE49-F238E27FC236}">
                  <a16:creationId xmlns:a16="http://schemas.microsoft.com/office/drawing/2014/main" id="{626DC5EB-7972-4D17-956D-ADD62FEF842F}"/>
                </a:ext>
              </a:extLst>
            </p:cNvPr>
            <p:cNvPicPr>
              <a:picLocks noChangeAspect="1" noChangeArrowheads="1"/>
            </p:cNvPicPr>
            <p:nvPr/>
          </p:nvPicPr>
          <p:blipFill>
            <a:blip r:embed="rId6" cstate="print"/>
            <a:srcRect/>
            <a:stretch>
              <a:fillRect/>
            </a:stretch>
          </p:blipFill>
          <p:spPr bwMode="auto">
            <a:xfrm>
              <a:off x="5076056" y="5385077"/>
              <a:ext cx="7632848" cy="1099859"/>
            </a:xfrm>
            <a:prstGeom prst="rect">
              <a:avLst/>
            </a:prstGeom>
            <a:noFill/>
          </p:spPr>
        </p:pic>
      </p:grpSp>
      <p:sp>
        <p:nvSpPr>
          <p:cNvPr id="10" name="pole tekstowe 9">
            <a:extLst>
              <a:ext uri="{FF2B5EF4-FFF2-40B4-BE49-F238E27FC236}">
                <a16:creationId xmlns:a16="http://schemas.microsoft.com/office/drawing/2014/main" id="{7A65008E-2EE9-4675-BD19-1CB9AACDAF03}"/>
              </a:ext>
            </a:extLst>
          </p:cNvPr>
          <p:cNvSpPr txBox="1"/>
          <p:nvPr/>
        </p:nvSpPr>
        <p:spPr>
          <a:xfrm>
            <a:off x="295275" y="346981"/>
            <a:ext cx="11185525" cy="523220"/>
          </a:xfrm>
          <a:prstGeom prst="rect">
            <a:avLst/>
          </a:prstGeom>
          <a:noFill/>
        </p:spPr>
        <p:txBody>
          <a:bodyPr wrap="square" rtlCol="0" anchor="ctr">
            <a:spAutoFit/>
          </a:bodyPr>
          <a:lstStyle/>
          <a:p>
            <a:r>
              <a:rPr lang="pl-PL" sz="2800" dirty="0">
                <a:solidFill>
                  <a:srgbClr val="DC143C"/>
                </a:solidFill>
                <a:latin typeface="Century Gothic" panose="020B0502020202020204" pitchFamily="34" charset="0"/>
              </a:rPr>
              <a:t>Woda w glebie – 0.001-0.05% całkowitej ilości wody na Ziemi</a:t>
            </a:r>
          </a:p>
        </p:txBody>
      </p:sp>
      <p:sp>
        <p:nvSpPr>
          <p:cNvPr id="11" name="pole tekstowe 10">
            <a:extLst>
              <a:ext uri="{FF2B5EF4-FFF2-40B4-BE49-F238E27FC236}">
                <a16:creationId xmlns:a16="http://schemas.microsoft.com/office/drawing/2014/main" id="{146F4FAC-107E-4A2F-98AC-DA32A5FF9363}"/>
              </a:ext>
            </a:extLst>
          </p:cNvPr>
          <p:cNvSpPr txBox="1"/>
          <p:nvPr/>
        </p:nvSpPr>
        <p:spPr>
          <a:xfrm>
            <a:off x="2733675" y="5681218"/>
            <a:ext cx="1625766" cy="461665"/>
          </a:xfrm>
          <a:prstGeom prst="rect">
            <a:avLst/>
          </a:prstGeom>
          <a:noFill/>
        </p:spPr>
        <p:txBody>
          <a:bodyPr wrap="none" rtlCol="0">
            <a:spAutoFit/>
          </a:bodyPr>
          <a:lstStyle/>
          <a:p>
            <a:r>
              <a:rPr lang="pl-PL" sz="2400" b="1" dirty="0">
                <a:solidFill>
                  <a:srgbClr val="FF0000"/>
                </a:solidFill>
                <a:latin typeface="Century Gothic" panose="020B0502020202020204" pitchFamily="34" charset="0"/>
              </a:rPr>
              <a:t>Rolnictwo</a:t>
            </a:r>
            <a:endParaRPr lang="en-US" sz="2400" b="1" dirty="0">
              <a:solidFill>
                <a:srgbClr val="FF0000"/>
              </a:solidFill>
              <a:latin typeface="Century Gothic" panose="020B0502020202020204" pitchFamily="34" charset="0"/>
            </a:endParaRPr>
          </a:p>
        </p:txBody>
      </p:sp>
      <p:sp>
        <p:nvSpPr>
          <p:cNvPr id="12" name="pole tekstowe 11">
            <a:extLst>
              <a:ext uri="{FF2B5EF4-FFF2-40B4-BE49-F238E27FC236}">
                <a16:creationId xmlns:a16="http://schemas.microsoft.com/office/drawing/2014/main" id="{F7C6546A-B7F9-4FF6-88D1-8EA8795F5CC2}"/>
              </a:ext>
            </a:extLst>
          </p:cNvPr>
          <p:cNvSpPr txBox="1"/>
          <p:nvPr/>
        </p:nvSpPr>
        <p:spPr>
          <a:xfrm>
            <a:off x="8334876" y="5708335"/>
            <a:ext cx="1107996" cy="461665"/>
          </a:xfrm>
          <a:prstGeom prst="rect">
            <a:avLst/>
          </a:prstGeom>
          <a:noFill/>
        </p:spPr>
        <p:txBody>
          <a:bodyPr wrap="none" rtlCol="0">
            <a:spAutoFit/>
          </a:bodyPr>
          <a:lstStyle/>
          <a:p>
            <a:r>
              <a:rPr lang="pl-PL" sz="2400" b="1" dirty="0">
                <a:solidFill>
                  <a:srgbClr val="FF0000"/>
                </a:solidFill>
                <a:latin typeface="Century Gothic" panose="020B0502020202020204" pitchFamily="34" charset="0"/>
              </a:rPr>
              <a:t>Klimat</a:t>
            </a:r>
            <a:endParaRPr lang="en-US" sz="2400" b="1" dirty="0">
              <a:solidFill>
                <a:srgbClr val="FF0000"/>
              </a:solidFill>
              <a:latin typeface="Century Gothic" panose="020B0502020202020204" pitchFamily="34" charset="0"/>
            </a:endParaRPr>
          </a:p>
        </p:txBody>
      </p:sp>
      <p:cxnSp>
        <p:nvCxnSpPr>
          <p:cNvPr id="19" name="Łącznik prosty ze strzałką 18">
            <a:extLst>
              <a:ext uri="{FF2B5EF4-FFF2-40B4-BE49-F238E27FC236}">
                <a16:creationId xmlns:a16="http://schemas.microsoft.com/office/drawing/2014/main" id="{33EB6C94-4110-4083-BA2D-1F02845F327E}"/>
              </a:ext>
            </a:extLst>
          </p:cNvPr>
          <p:cNvCxnSpPr>
            <a:cxnSpLocks/>
          </p:cNvCxnSpPr>
          <p:nvPr/>
        </p:nvCxnSpPr>
        <p:spPr>
          <a:xfrm>
            <a:off x="4445000" y="5943600"/>
            <a:ext cx="3851776" cy="20968"/>
          </a:xfrm>
          <a:prstGeom prst="straightConnector1">
            <a:avLst/>
          </a:prstGeom>
          <a:ln w="666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33453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TotalTime>
  <Words>2193</Words>
  <Application>Microsoft Office PowerPoint</Application>
  <PresentationFormat>Panoramiczny</PresentationFormat>
  <Paragraphs>144</Paragraphs>
  <Slides>16</Slides>
  <Notes>6</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16</vt:i4>
      </vt:variant>
    </vt:vector>
  </HeadingPairs>
  <TitlesOfParts>
    <vt:vector size="27" baseType="lpstr">
      <vt:lpstr>Arial</vt:lpstr>
      <vt:lpstr>Avenir Next Ultra Light</vt:lpstr>
      <vt:lpstr>Calibri</vt:lpstr>
      <vt:lpstr>Calibri Light</vt:lpstr>
      <vt:lpstr>Cambria Math</vt:lpstr>
      <vt:lpstr>Century Gothic</vt:lpstr>
      <vt:lpstr>Symbol</vt:lpstr>
      <vt:lpstr>system-ui</vt:lpstr>
      <vt:lpstr>Times New Roman</vt:lpstr>
      <vt:lpstr>Wingdings</vt:lpstr>
      <vt:lpstr>Motyw pakietu Office</vt:lpstr>
      <vt:lpstr>URSI Polska, Komisja A  Metrologii Elektromagnetycznej</vt:lpstr>
      <vt:lpstr>Prezentacja programu PowerPoint</vt:lpstr>
      <vt:lpstr>Prezentacja programu PowerPoint</vt:lpstr>
      <vt:lpstr>Spotkanie on-line Komisji A w dn. 14.04.2022 prowadził przewodniczący Prof. Nuno Borges Carvalho (Portugal)</vt:lpstr>
      <vt:lpstr>Posiedzenie online PKN URSI, 25.04.2022</vt:lpstr>
      <vt:lpstr>MIKON2022, Gdańsk 12-14.09.2022</vt:lpstr>
      <vt:lpstr>Strona internetowa METROLOGIA EM  (w budowie)  Adres:  https://www.ipan.lublin.pl/metrologia-elektromagnetyczna/  </vt:lpstr>
      <vt:lpstr>Metrologia Elektromagnetyczna w rolnictwie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URSI Polska Komisja A Metrologii Elektromagnetycznej</dc:title>
  <dc:creator>Wojciech Skierucha</dc:creator>
  <cp:lastModifiedBy>Wojciech Skierucha</cp:lastModifiedBy>
  <cp:revision>1</cp:revision>
  <dcterms:created xsi:type="dcterms:W3CDTF">2022-04-22T11:53:45Z</dcterms:created>
  <dcterms:modified xsi:type="dcterms:W3CDTF">2023-02-01T09:26:11Z</dcterms:modified>
</cp:coreProperties>
</file>